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handoutMasterIdLst>
    <p:handoutMasterId r:id="rId9"/>
  </p:handoutMasterIdLst>
  <p:sldIdLst>
    <p:sldId id="288" r:id="rId2"/>
    <p:sldId id="289" r:id="rId3"/>
    <p:sldId id="290" r:id="rId4"/>
    <p:sldId id="282" r:id="rId5"/>
    <p:sldId id="283" r:id="rId6"/>
    <p:sldId id="287" r:id="rId7"/>
  </p:sldIdLst>
  <p:sldSz cx="9144000" cy="5143500" type="screen16x9"/>
  <p:notesSz cx="6858000" cy="9144000"/>
  <p:defaultTextStyle>
    <a:defPPr>
      <a:defRPr lang="en-US"/>
    </a:defPPr>
    <a:lvl1pPr marL="0" algn="l" defTabSz="368778" rtl="0" eaLnBrk="1" latinLnBrk="0" hangingPunct="1">
      <a:defRPr sz="1500" kern="1200">
        <a:solidFill>
          <a:schemeClr val="tx1"/>
        </a:solidFill>
        <a:latin typeface="+mn-lt"/>
        <a:ea typeface="+mn-ea"/>
        <a:cs typeface="+mn-cs"/>
      </a:defRPr>
    </a:lvl1pPr>
    <a:lvl2pPr marL="368778" algn="l" defTabSz="368778" rtl="0" eaLnBrk="1" latinLnBrk="0" hangingPunct="1">
      <a:defRPr sz="1500" kern="1200">
        <a:solidFill>
          <a:schemeClr val="tx1"/>
        </a:solidFill>
        <a:latin typeface="+mn-lt"/>
        <a:ea typeface="+mn-ea"/>
        <a:cs typeface="+mn-cs"/>
      </a:defRPr>
    </a:lvl2pPr>
    <a:lvl3pPr marL="737555" algn="l" defTabSz="368778" rtl="0" eaLnBrk="1" latinLnBrk="0" hangingPunct="1">
      <a:defRPr sz="1500" kern="1200">
        <a:solidFill>
          <a:schemeClr val="tx1"/>
        </a:solidFill>
        <a:latin typeface="+mn-lt"/>
        <a:ea typeface="+mn-ea"/>
        <a:cs typeface="+mn-cs"/>
      </a:defRPr>
    </a:lvl3pPr>
    <a:lvl4pPr marL="1106333" algn="l" defTabSz="368778" rtl="0" eaLnBrk="1" latinLnBrk="0" hangingPunct="1">
      <a:defRPr sz="1500" kern="1200">
        <a:solidFill>
          <a:schemeClr val="tx1"/>
        </a:solidFill>
        <a:latin typeface="+mn-lt"/>
        <a:ea typeface="+mn-ea"/>
        <a:cs typeface="+mn-cs"/>
      </a:defRPr>
    </a:lvl4pPr>
    <a:lvl5pPr marL="1475110" algn="l" defTabSz="368778" rtl="0" eaLnBrk="1" latinLnBrk="0" hangingPunct="1">
      <a:defRPr sz="1500" kern="1200">
        <a:solidFill>
          <a:schemeClr val="tx1"/>
        </a:solidFill>
        <a:latin typeface="+mn-lt"/>
        <a:ea typeface="+mn-ea"/>
        <a:cs typeface="+mn-cs"/>
      </a:defRPr>
    </a:lvl5pPr>
    <a:lvl6pPr marL="1843888" algn="l" defTabSz="368778" rtl="0" eaLnBrk="1" latinLnBrk="0" hangingPunct="1">
      <a:defRPr sz="1500" kern="1200">
        <a:solidFill>
          <a:schemeClr val="tx1"/>
        </a:solidFill>
        <a:latin typeface="+mn-lt"/>
        <a:ea typeface="+mn-ea"/>
        <a:cs typeface="+mn-cs"/>
      </a:defRPr>
    </a:lvl6pPr>
    <a:lvl7pPr marL="2212665" algn="l" defTabSz="368778" rtl="0" eaLnBrk="1" latinLnBrk="0" hangingPunct="1">
      <a:defRPr sz="1500" kern="1200">
        <a:solidFill>
          <a:schemeClr val="tx1"/>
        </a:solidFill>
        <a:latin typeface="+mn-lt"/>
        <a:ea typeface="+mn-ea"/>
        <a:cs typeface="+mn-cs"/>
      </a:defRPr>
    </a:lvl7pPr>
    <a:lvl8pPr marL="2581443" algn="l" defTabSz="368778" rtl="0" eaLnBrk="1" latinLnBrk="0" hangingPunct="1">
      <a:defRPr sz="1500" kern="1200">
        <a:solidFill>
          <a:schemeClr val="tx1"/>
        </a:solidFill>
        <a:latin typeface="+mn-lt"/>
        <a:ea typeface="+mn-ea"/>
        <a:cs typeface="+mn-cs"/>
      </a:defRPr>
    </a:lvl8pPr>
    <a:lvl9pPr marL="2950220" algn="l" defTabSz="368778"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558" autoAdjust="0"/>
  </p:normalViewPr>
  <p:slideViewPr>
    <p:cSldViewPr snapToGrid="0" snapToObjects="1">
      <p:cViewPr varScale="1">
        <p:scale>
          <a:sx n="108" d="100"/>
          <a:sy n="108" d="100"/>
        </p:scale>
        <p:origin x="946"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70FD4F-B4F2-F74B-87D6-1616F2DA501C}" type="datetimeFigureOut">
              <a:rPr lang="en-US" smtClean="0"/>
              <a:t>5/12/2020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6AF913-AA18-AB4E-8E64-DB74D3A5CF9B}" type="slidenum">
              <a:rPr lang="en-US" smtClean="0"/>
              <a:t>‹#›</a:t>
            </a:fld>
            <a:endParaRPr lang="en-US"/>
          </a:p>
        </p:txBody>
      </p:sp>
    </p:spTree>
    <p:extLst>
      <p:ext uri="{BB962C8B-B14F-4D97-AF65-F5344CB8AC3E}">
        <p14:creationId xmlns:p14="http://schemas.microsoft.com/office/powerpoint/2010/main" val="143147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982FE-53E5-8644-BA16-2F9921914BBD}"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CAE25-7C6A-F04D-88C8-879BBB66E540}" type="slidenum">
              <a:rPr lang="en-US" smtClean="0"/>
              <a:t>‹#›</a:t>
            </a:fld>
            <a:endParaRPr lang="en-US"/>
          </a:p>
        </p:txBody>
      </p:sp>
    </p:spTree>
    <p:extLst>
      <p:ext uri="{BB962C8B-B14F-4D97-AF65-F5344CB8AC3E}">
        <p14:creationId xmlns:p14="http://schemas.microsoft.com/office/powerpoint/2010/main" val="283040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679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8909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rtboard 4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09" y="0"/>
            <a:ext cx="9189357" cy="1280921"/>
          </a:xfrm>
          <a:prstGeom prst="rect">
            <a:avLst/>
          </a:prstGeom>
        </p:spPr>
      </p:pic>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9" name="Picture Placeholder 2"/>
          <p:cNvSpPr>
            <a:spLocks noGrp="1"/>
          </p:cNvSpPr>
          <p:nvPr>
            <p:ph type="pic" idx="1"/>
          </p:nvPr>
        </p:nvSpPr>
        <p:spPr>
          <a:xfrm>
            <a:off x="-2" y="1280922"/>
            <a:ext cx="9144002" cy="386258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sp>
        <p:nvSpPr>
          <p:cNvPr id="2" name="Title 1"/>
          <p:cNvSpPr>
            <a:spLocks noGrp="1"/>
          </p:cNvSpPr>
          <p:nvPr>
            <p:ph type="ctrTitle"/>
          </p:nvPr>
        </p:nvSpPr>
        <p:spPr>
          <a:xfrm>
            <a:off x="457200" y="115417"/>
            <a:ext cx="6868695" cy="1102519"/>
          </a:xfrm>
        </p:spPr>
        <p:txBody>
          <a:bodyPr/>
          <a:lstStyle>
            <a:lvl1pPr algn="l">
              <a:defRPr b="1">
                <a:solidFill>
                  <a:srgbClr val="FFFFFF"/>
                </a:solidFill>
              </a:defRPr>
            </a:lvl1pPr>
          </a:lstStyle>
          <a:p>
            <a:r>
              <a:rPr lang="en-US" dirty="0"/>
              <a:t>Click to edit</a:t>
            </a:r>
          </a:p>
        </p:txBody>
      </p:sp>
      <p:pic>
        <p:nvPicPr>
          <p:cNvPr id="10" name="Picture 9"/>
          <p:cNvPicPr>
            <a:picLocks noChangeAspect="1"/>
          </p:cNvPicPr>
          <p:nvPr userDrawn="1"/>
        </p:nvPicPr>
        <p:blipFill>
          <a:blip r:embed="rId3"/>
          <a:stretch>
            <a:fillRect/>
          </a:stretch>
        </p:blipFill>
        <p:spPr>
          <a:xfrm>
            <a:off x="7900639" y="619192"/>
            <a:ext cx="638108" cy="638108"/>
          </a:xfrm>
          <a:prstGeom prst="rect">
            <a:avLst/>
          </a:prstGeom>
        </p:spPr>
      </p:pic>
    </p:spTree>
    <p:extLst>
      <p:ext uri="{BB962C8B-B14F-4D97-AF65-F5344CB8AC3E}">
        <p14:creationId xmlns:p14="http://schemas.microsoft.com/office/powerpoint/2010/main" val="2946734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Horizontal Bar - Photo/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73369"/>
          </a:xfrm>
          <a:prstGeom prst="rect">
            <a:avLst/>
          </a:prstGeom>
        </p:spPr>
      </p:pic>
      <p:pic>
        <p:nvPicPr>
          <p:cNvPr id="13" name="Picture 12"/>
          <p:cNvPicPr>
            <a:picLocks noChangeAspect="1"/>
          </p:cNvPicPr>
          <p:nvPr userDrawn="1"/>
        </p:nvPicPr>
        <p:blipFill>
          <a:blip r:embed="rId3"/>
          <a:stretch>
            <a:fillRect/>
          </a:stretch>
        </p:blipFill>
        <p:spPr>
          <a:xfrm>
            <a:off x="7878154" y="626687"/>
            <a:ext cx="638108" cy="638108"/>
          </a:xfrm>
          <a:prstGeom prst="rect">
            <a:avLst/>
          </a:prstGeom>
        </p:spPr>
      </p:pic>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Title 1"/>
          <p:cNvSpPr>
            <a:spLocks noGrp="1"/>
          </p:cNvSpPr>
          <p:nvPr>
            <p:ph type="title"/>
          </p:nvPr>
        </p:nvSpPr>
        <p:spPr>
          <a:xfrm>
            <a:off x="457200" y="288549"/>
            <a:ext cx="6868695" cy="677447"/>
          </a:xfrm>
        </p:spPr>
        <p:txBody>
          <a:bodyPr/>
          <a:lstStyle>
            <a:lvl1pPr algn="l">
              <a:defRPr b="1">
                <a:solidFill>
                  <a:srgbClr val="FFFFFF"/>
                </a:solidFill>
              </a:defRPr>
            </a:lvl1pPr>
          </a:lstStyle>
          <a:p>
            <a:r>
              <a:rPr lang="en-US" dirty="0"/>
              <a:t>Click to edit</a:t>
            </a:r>
          </a:p>
        </p:txBody>
      </p:sp>
      <p:sp>
        <p:nvSpPr>
          <p:cNvPr id="8" name="Picture Placeholder 2"/>
          <p:cNvSpPr>
            <a:spLocks noGrp="1"/>
          </p:cNvSpPr>
          <p:nvPr>
            <p:ph type="pic" idx="1"/>
          </p:nvPr>
        </p:nvSpPr>
        <p:spPr>
          <a:xfrm>
            <a:off x="457204" y="1510632"/>
            <a:ext cx="3112513" cy="308399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9" name="Content Placeholder 2"/>
          <p:cNvSpPr>
            <a:spLocks noGrp="1"/>
          </p:cNvSpPr>
          <p:nvPr>
            <p:ph idx="13"/>
          </p:nvPr>
        </p:nvSpPr>
        <p:spPr>
          <a:xfrm>
            <a:off x="3724586" y="1510632"/>
            <a:ext cx="4962214" cy="3083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Vertical Bar -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57" y="0"/>
            <a:ext cx="1310023" cy="5143500"/>
          </a:xfrm>
          <a:prstGeom prst="rect">
            <a:avLst/>
          </a:prstGeom>
        </p:spPr>
      </p:pic>
      <p:sp>
        <p:nvSpPr>
          <p:cNvPr id="2" name="Title 1"/>
          <p:cNvSpPr>
            <a:spLocks noGrp="1"/>
          </p:cNvSpPr>
          <p:nvPr>
            <p:ph type="title"/>
          </p:nvPr>
        </p:nvSpPr>
        <p:spPr>
          <a:xfrm>
            <a:off x="1550736" y="205979"/>
            <a:ext cx="7136063" cy="857250"/>
          </a:xfrm>
        </p:spPr>
        <p:txBody>
          <a:bodyPr/>
          <a:lstStyle>
            <a:lvl1pPr algn="l">
              <a:defRPr b="1">
                <a:solidFill>
                  <a:srgbClr val="006A51"/>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Content Placeholder 2"/>
          <p:cNvSpPr>
            <a:spLocks noGrp="1"/>
          </p:cNvSpPr>
          <p:nvPr>
            <p:ph idx="1"/>
          </p:nvPr>
        </p:nvSpPr>
        <p:spPr>
          <a:xfrm>
            <a:off x="1550736" y="1099555"/>
            <a:ext cx="7136063" cy="34950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stretch>
            <a:fillRect/>
          </a:stretch>
        </p:blipFill>
        <p:spPr>
          <a:xfrm>
            <a:off x="595416" y="631859"/>
            <a:ext cx="638108" cy="63810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Bar - Photo/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57" y="0"/>
            <a:ext cx="1310023" cy="5143500"/>
          </a:xfrm>
          <a:prstGeom prst="rect">
            <a:avLst/>
          </a:prstGeom>
        </p:spPr>
      </p:pic>
      <p:pic>
        <p:nvPicPr>
          <p:cNvPr id="14" name="Picture 13"/>
          <p:cNvPicPr>
            <a:picLocks noChangeAspect="1"/>
          </p:cNvPicPr>
          <p:nvPr userDrawn="1"/>
        </p:nvPicPr>
        <p:blipFill>
          <a:blip r:embed="rId3"/>
          <a:stretch>
            <a:fillRect/>
          </a:stretch>
        </p:blipFill>
        <p:spPr>
          <a:xfrm>
            <a:off x="595416" y="631859"/>
            <a:ext cx="638108" cy="638108"/>
          </a:xfrm>
          <a:prstGeom prst="rect">
            <a:avLst/>
          </a:prstGeom>
        </p:spPr>
      </p:pic>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6" name="Picture Placeholder 2"/>
          <p:cNvSpPr>
            <a:spLocks noGrp="1"/>
          </p:cNvSpPr>
          <p:nvPr>
            <p:ph type="pic" idx="1"/>
          </p:nvPr>
        </p:nvSpPr>
        <p:spPr>
          <a:xfrm>
            <a:off x="1550737" y="1147764"/>
            <a:ext cx="2802280" cy="3446860"/>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11" name="Content Placeholder 2"/>
          <p:cNvSpPr>
            <a:spLocks noGrp="1"/>
          </p:cNvSpPr>
          <p:nvPr>
            <p:ph idx="13"/>
          </p:nvPr>
        </p:nvSpPr>
        <p:spPr>
          <a:xfrm>
            <a:off x="4511987" y="1147764"/>
            <a:ext cx="4174814" cy="3446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550738" y="185363"/>
            <a:ext cx="7136062" cy="857250"/>
          </a:xfrm>
        </p:spPr>
        <p:txBody>
          <a:bodyPr/>
          <a:lstStyle>
            <a:lvl1pPr algn="l">
              <a:defRPr b="1">
                <a:solidFill>
                  <a:srgbClr val="006A51"/>
                </a:solidFill>
              </a:defRPr>
            </a:lvl1pPr>
          </a:lstStyle>
          <a:p>
            <a:r>
              <a:rPr lang="en-US" dirty="0"/>
              <a:t>Click to edit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73369"/>
          </a:xfrm>
          <a:prstGeom prst="rect">
            <a:avLst/>
          </a:prstGeom>
        </p:spPr>
      </p:pic>
      <p:pic>
        <p:nvPicPr>
          <p:cNvPr id="13" name="Picture 12"/>
          <p:cNvPicPr>
            <a:picLocks noChangeAspect="1"/>
          </p:cNvPicPr>
          <p:nvPr userDrawn="1"/>
        </p:nvPicPr>
        <p:blipFill>
          <a:blip r:embed="rId3"/>
          <a:stretch>
            <a:fillRect/>
          </a:stretch>
        </p:blipFill>
        <p:spPr>
          <a:xfrm>
            <a:off x="7878154" y="626687"/>
            <a:ext cx="638108" cy="638108"/>
          </a:xfrm>
          <a:prstGeom prst="rect">
            <a:avLst/>
          </a:prstGeom>
        </p:spPr>
      </p:pic>
      <p:sp>
        <p:nvSpPr>
          <p:cNvPr id="2" name="Title 1"/>
          <p:cNvSpPr>
            <a:spLocks noGrp="1"/>
          </p:cNvSpPr>
          <p:nvPr>
            <p:ph type="title"/>
          </p:nvPr>
        </p:nvSpPr>
        <p:spPr>
          <a:xfrm>
            <a:off x="457200" y="196512"/>
            <a:ext cx="7055853" cy="857250"/>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sz="half" idx="1"/>
          </p:nvPr>
        </p:nvSpPr>
        <p:spPr>
          <a:xfrm>
            <a:off x="457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99A222-B54D-F741-BC73-D4E0AB581BF4}"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73369"/>
          </a:xfrm>
          <a:prstGeom prst="rect">
            <a:avLst/>
          </a:prstGeom>
        </p:spPr>
      </p:pic>
      <p:pic>
        <p:nvPicPr>
          <p:cNvPr id="10" name="Picture 9"/>
          <p:cNvPicPr>
            <a:picLocks noChangeAspect="1"/>
          </p:cNvPicPr>
          <p:nvPr userDrawn="1"/>
        </p:nvPicPr>
        <p:blipFill>
          <a:blip r:embed="rId3"/>
          <a:stretch>
            <a:fillRect/>
          </a:stretch>
        </p:blipFill>
        <p:spPr>
          <a:xfrm>
            <a:off x="7878154" y="626687"/>
            <a:ext cx="638108" cy="638108"/>
          </a:xfrm>
          <a:prstGeom prst="rect">
            <a:avLst/>
          </a:prstGeom>
        </p:spPr>
      </p:pic>
      <p:sp>
        <p:nvSpPr>
          <p:cNvPr id="2" name="Title 1"/>
          <p:cNvSpPr>
            <a:spLocks noGrp="1"/>
          </p:cNvSpPr>
          <p:nvPr>
            <p:ph type="title"/>
          </p:nvPr>
        </p:nvSpPr>
        <p:spPr>
          <a:xfrm>
            <a:off x="457200" y="209880"/>
            <a:ext cx="7029116" cy="857250"/>
          </a:xfrm>
        </p:spPr>
        <p:txBody>
          <a:bodyPr/>
          <a:lstStyle>
            <a:lvl1pPr algn="l">
              <a:defRPr b="1">
                <a:solidFill>
                  <a:srgbClr val="FFFFFF"/>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86"/>
            <a:ext cx="9144000" cy="1273369"/>
          </a:xfrm>
          <a:prstGeom prst="rect">
            <a:avLst/>
          </a:prstGeom>
        </p:spPr>
      </p:pic>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9" name="Picture Placeholder 2"/>
          <p:cNvSpPr>
            <a:spLocks noGrp="1"/>
          </p:cNvSpPr>
          <p:nvPr>
            <p:ph type="pic" idx="1"/>
          </p:nvPr>
        </p:nvSpPr>
        <p:spPr>
          <a:xfrm>
            <a:off x="-2" y="1280918"/>
            <a:ext cx="9144002" cy="386258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sp>
        <p:nvSpPr>
          <p:cNvPr id="2" name="Title 1"/>
          <p:cNvSpPr>
            <a:spLocks noGrp="1"/>
          </p:cNvSpPr>
          <p:nvPr>
            <p:ph type="ctrTitle"/>
          </p:nvPr>
        </p:nvSpPr>
        <p:spPr>
          <a:xfrm>
            <a:off x="457200" y="115417"/>
            <a:ext cx="6868695" cy="1102519"/>
          </a:xfrm>
        </p:spPr>
        <p:txBody>
          <a:bodyPr/>
          <a:lstStyle>
            <a:lvl1pPr algn="l">
              <a:defRPr b="1">
                <a:solidFill>
                  <a:srgbClr val="FFFFFF"/>
                </a:solidFill>
              </a:defRPr>
            </a:lvl1pPr>
          </a:lstStyle>
          <a:p>
            <a:r>
              <a:rPr lang="en-US" dirty="0"/>
              <a:t>Click to edit</a:t>
            </a:r>
          </a:p>
        </p:txBody>
      </p:sp>
      <p:pic>
        <p:nvPicPr>
          <p:cNvPr id="10" name="Picture 9"/>
          <p:cNvPicPr>
            <a:picLocks noChangeAspect="1"/>
          </p:cNvPicPr>
          <p:nvPr userDrawn="1"/>
        </p:nvPicPr>
        <p:blipFill>
          <a:blip r:embed="rId3"/>
          <a:stretch>
            <a:fillRect/>
          </a:stretch>
        </p:blipFill>
        <p:spPr>
          <a:xfrm>
            <a:off x="7878154" y="626687"/>
            <a:ext cx="638108" cy="63810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86"/>
            <a:ext cx="9144000" cy="1273369"/>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0443" t="10443" r="10443" b="10443"/>
          <a:stretch/>
        </p:blipFill>
        <p:spPr>
          <a:xfrm>
            <a:off x="7866912" y="626687"/>
            <a:ext cx="660592" cy="638108"/>
          </a:xfrm>
          <a:prstGeom prst="rect">
            <a:avLst/>
          </a:prstGeom>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73369"/>
          </a:xfrm>
          <a:prstGeom prst="rect">
            <a:avLst/>
          </a:prstGeom>
        </p:spPr>
      </p:pic>
      <p:pic>
        <p:nvPicPr>
          <p:cNvPr id="14" name="Picture 13"/>
          <p:cNvPicPr>
            <a:picLocks noChangeAspect="1"/>
          </p:cNvPicPr>
          <p:nvPr userDrawn="1"/>
        </p:nvPicPr>
        <p:blipFill>
          <a:blip r:embed="rId4"/>
          <a:stretch>
            <a:fillRect/>
          </a:stretch>
        </p:blipFill>
        <p:spPr>
          <a:xfrm>
            <a:off x="7878154" y="636173"/>
            <a:ext cx="638108" cy="638108"/>
          </a:xfrm>
          <a:prstGeom prst="rect">
            <a:avLst/>
          </a:prstGeom>
        </p:spPr>
      </p:pic>
      <p:sp>
        <p:nvSpPr>
          <p:cNvPr id="2" name="Title 1"/>
          <p:cNvSpPr>
            <a:spLocks noGrp="1"/>
          </p:cNvSpPr>
          <p:nvPr>
            <p:ph type="title"/>
          </p:nvPr>
        </p:nvSpPr>
        <p:spPr>
          <a:xfrm>
            <a:off x="457200" y="288549"/>
            <a:ext cx="6962274" cy="677447"/>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idx="1"/>
          </p:nvPr>
        </p:nvSpPr>
        <p:spPr>
          <a:xfrm>
            <a:off x="457200" y="1510632"/>
            <a:ext cx="8229600" cy="30839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rizontal Bar - Photo/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86"/>
            <a:ext cx="9144000" cy="1273369"/>
          </a:xfrm>
          <a:prstGeom prst="rect">
            <a:avLst/>
          </a:prstGeom>
        </p:spPr>
      </p:pic>
      <p:pic>
        <p:nvPicPr>
          <p:cNvPr id="11" name="Picture 10"/>
          <p:cNvPicPr>
            <a:picLocks noChangeAspect="1"/>
          </p:cNvPicPr>
          <p:nvPr userDrawn="1"/>
        </p:nvPicPr>
        <p:blipFill>
          <a:blip r:embed="rId3"/>
          <a:stretch>
            <a:fillRect/>
          </a:stretch>
        </p:blipFill>
        <p:spPr>
          <a:xfrm>
            <a:off x="7878154" y="626687"/>
            <a:ext cx="638108" cy="638108"/>
          </a:xfrm>
          <a:prstGeom prst="rect">
            <a:avLst/>
          </a:prstGeom>
        </p:spPr>
      </p:pic>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Title 1"/>
          <p:cNvSpPr>
            <a:spLocks noGrp="1"/>
          </p:cNvSpPr>
          <p:nvPr>
            <p:ph type="title"/>
          </p:nvPr>
        </p:nvSpPr>
        <p:spPr>
          <a:xfrm>
            <a:off x="457200" y="288549"/>
            <a:ext cx="6868695" cy="677447"/>
          </a:xfrm>
        </p:spPr>
        <p:txBody>
          <a:bodyPr/>
          <a:lstStyle>
            <a:lvl1pPr algn="l">
              <a:defRPr b="1">
                <a:solidFill>
                  <a:srgbClr val="FFFFFF"/>
                </a:solidFill>
              </a:defRPr>
            </a:lvl1pPr>
          </a:lstStyle>
          <a:p>
            <a:r>
              <a:rPr lang="en-US" dirty="0"/>
              <a:t>Click to edit</a:t>
            </a:r>
          </a:p>
        </p:txBody>
      </p:sp>
      <p:sp>
        <p:nvSpPr>
          <p:cNvPr id="8" name="Picture Placeholder 2"/>
          <p:cNvSpPr>
            <a:spLocks noGrp="1"/>
          </p:cNvSpPr>
          <p:nvPr>
            <p:ph type="pic" idx="1"/>
          </p:nvPr>
        </p:nvSpPr>
        <p:spPr>
          <a:xfrm>
            <a:off x="457204" y="1510632"/>
            <a:ext cx="3112513" cy="308399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9" name="Content Placeholder 2"/>
          <p:cNvSpPr>
            <a:spLocks noGrp="1"/>
          </p:cNvSpPr>
          <p:nvPr>
            <p:ph idx="13"/>
          </p:nvPr>
        </p:nvSpPr>
        <p:spPr>
          <a:xfrm>
            <a:off x="3724586" y="1510632"/>
            <a:ext cx="4962214" cy="3083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Bar -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55" y="0"/>
            <a:ext cx="1310023" cy="5143500"/>
          </a:xfrm>
          <a:prstGeom prst="rect">
            <a:avLst/>
          </a:prstGeom>
        </p:spPr>
      </p:pic>
      <p:sp>
        <p:nvSpPr>
          <p:cNvPr id="2" name="Title 1"/>
          <p:cNvSpPr>
            <a:spLocks noGrp="1"/>
          </p:cNvSpPr>
          <p:nvPr>
            <p:ph type="title"/>
          </p:nvPr>
        </p:nvSpPr>
        <p:spPr>
          <a:xfrm>
            <a:off x="1550736" y="205979"/>
            <a:ext cx="7136063" cy="857250"/>
          </a:xfrm>
        </p:spPr>
        <p:txBody>
          <a:bodyPr/>
          <a:lstStyle>
            <a:lvl1pPr algn="l">
              <a:defRPr b="1">
                <a:solidFill>
                  <a:srgbClr val="006A51"/>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Content Placeholder 2"/>
          <p:cNvSpPr>
            <a:spLocks noGrp="1"/>
          </p:cNvSpPr>
          <p:nvPr>
            <p:ph idx="1"/>
          </p:nvPr>
        </p:nvSpPr>
        <p:spPr>
          <a:xfrm>
            <a:off x="1550736" y="1099555"/>
            <a:ext cx="7136063" cy="34950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stretch>
            <a:fillRect/>
          </a:stretch>
        </p:blipFill>
        <p:spPr>
          <a:xfrm>
            <a:off x="595416" y="631859"/>
            <a:ext cx="638108" cy="638108"/>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Vertical Bar - Photo/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55" y="0"/>
            <a:ext cx="1310023" cy="5143500"/>
          </a:xfrm>
          <a:prstGeom prst="rect">
            <a:avLst/>
          </a:prstGeom>
        </p:spPr>
      </p:pic>
      <p:pic>
        <p:nvPicPr>
          <p:cNvPr id="15" name="Picture 14"/>
          <p:cNvPicPr>
            <a:picLocks noChangeAspect="1"/>
          </p:cNvPicPr>
          <p:nvPr userDrawn="1"/>
        </p:nvPicPr>
        <p:blipFill>
          <a:blip r:embed="rId3"/>
          <a:stretch>
            <a:fillRect/>
          </a:stretch>
        </p:blipFill>
        <p:spPr>
          <a:xfrm>
            <a:off x="595416" y="631859"/>
            <a:ext cx="638108" cy="638108"/>
          </a:xfrm>
          <a:prstGeom prst="rect">
            <a:avLst/>
          </a:prstGeom>
        </p:spPr>
      </p:pic>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6" name="Picture Placeholder 2"/>
          <p:cNvSpPr>
            <a:spLocks noGrp="1"/>
          </p:cNvSpPr>
          <p:nvPr>
            <p:ph type="pic" idx="1"/>
          </p:nvPr>
        </p:nvSpPr>
        <p:spPr>
          <a:xfrm>
            <a:off x="1550737" y="1147764"/>
            <a:ext cx="2802280" cy="3446860"/>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11" name="Content Placeholder 2"/>
          <p:cNvSpPr>
            <a:spLocks noGrp="1"/>
          </p:cNvSpPr>
          <p:nvPr>
            <p:ph idx="13"/>
          </p:nvPr>
        </p:nvSpPr>
        <p:spPr>
          <a:xfrm>
            <a:off x="4511987" y="1147764"/>
            <a:ext cx="4174814" cy="3446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550738" y="185363"/>
            <a:ext cx="7136062" cy="857250"/>
          </a:xfrm>
        </p:spPr>
        <p:txBody>
          <a:bodyPr/>
          <a:lstStyle>
            <a:lvl1pPr algn="l">
              <a:defRPr b="1">
                <a:solidFill>
                  <a:srgbClr val="006A51"/>
                </a:solidFill>
              </a:defRPr>
            </a:lvl1pPr>
          </a:lstStyle>
          <a:p>
            <a:r>
              <a:rPr lang="en-US" dirty="0"/>
              <a:t>Click to edit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Artboard 4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09" y="0"/>
            <a:ext cx="9189357" cy="1280921"/>
          </a:xfrm>
          <a:prstGeom prst="rect">
            <a:avLst/>
          </a:prstGeom>
        </p:spPr>
      </p:pic>
      <p:sp>
        <p:nvSpPr>
          <p:cNvPr id="2" name="Title 1"/>
          <p:cNvSpPr>
            <a:spLocks noGrp="1"/>
          </p:cNvSpPr>
          <p:nvPr>
            <p:ph type="title"/>
          </p:nvPr>
        </p:nvSpPr>
        <p:spPr>
          <a:xfrm>
            <a:off x="457200" y="288549"/>
            <a:ext cx="6962274" cy="677447"/>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idx="1"/>
          </p:nvPr>
        </p:nvSpPr>
        <p:spPr>
          <a:xfrm>
            <a:off x="457200" y="1510632"/>
            <a:ext cx="8229600" cy="30839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pic>
        <p:nvPicPr>
          <p:cNvPr id="12" name="Picture 11">
            <a:extLst>
              <a:ext uri="{FF2B5EF4-FFF2-40B4-BE49-F238E27FC236}">
                <a16:creationId xmlns:a16="http://schemas.microsoft.com/office/drawing/2014/main" id="{A379DF39-CB1D-4E41-932F-7C4EFF473C1A}"/>
              </a:ext>
            </a:extLst>
          </p:cNvPr>
          <p:cNvPicPr>
            <a:picLocks noChangeAspect="1"/>
          </p:cNvPicPr>
          <p:nvPr userDrawn="1"/>
        </p:nvPicPr>
        <p:blipFill>
          <a:blip r:embed="rId3"/>
          <a:stretch>
            <a:fillRect/>
          </a:stretch>
        </p:blipFill>
        <p:spPr>
          <a:xfrm>
            <a:off x="7900639" y="619192"/>
            <a:ext cx="638108" cy="638108"/>
          </a:xfrm>
          <a:prstGeom prst="rect">
            <a:avLst/>
          </a:prstGeom>
        </p:spPr>
      </p:pic>
    </p:spTree>
    <p:extLst>
      <p:ext uri="{BB962C8B-B14F-4D97-AF65-F5344CB8AC3E}">
        <p14:creationId xmlns:p14="http://schemas.microsoft.com/office/powerpoint/2010/main" val="2393404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86"/>
            <a:ext cx="9144000" cy="1273369"/>
          </a:xfrm>
          <a:prstGeom prst="rect">
            <a:avLst/>
          </a:prstGeom>
        </p:spPr>
      </p:pic>
      <p:pic>
        <p:nvPicPr>
          <p:cNvPr id="12" name="Picture 11"/>
          <p:cNvPicPr>
            <a:picLocks noChangeAspect="1"/>
          </p:cNvPicPr>
          <p:nvPr userDrawn="1"/>
        </p:nvPicPr>
        <p:blipFill>
          <a:blip r:embed="rId3"/>
          <a:stretch>
            <a:fillRect/>
          </a:stretch>
        </p:blipFill>
        <p:spPr>
          <a:xfrm>
            <a:off x="7878154" y="626687"/>
            <a:ext cx="638108" cy="638108"/>
          </a:xfrm>
          <a:prstGeom prst="rect">
            <a:avLst/>
          </a:prstGeom>
        </p:spPr>
      </p:pic>
      <p:sp>
        <p:nvSpPr>
          <p:cNvPr id="2" name="Title 1"/>
          <p:cNvSpPr>
            <a:spLocks noGrp="1"/>
          </p:cNvSpPr>
          <p:nvPr>
            <p:ph type="title"/>
          </p:nvPr>
        </p:nvSpPr>
        <p:spPr>
          <a:xfrm>
            <a:off x="457200" y="196512"/>
            <a:ext cx="7055853" cy="857250"/>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sz="half" idx="1"/>
          </p:nvPr>
        </p:nvSpPr>
        <p:spPr>
          <a:xfrm>
            <a:off x="457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99A222-B54D-F741-BC73-D4E0AB581BF4}"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486"/>
            <a:ext cx="9144000" cy="1273369"/>
          </a:xfrm>
          <a:prstGeom prst="rect">
            <a:avLst/>
          </a:prstGeom>
        </p:spPr>
      </p:pic>
      <p:pic>
        <p:nvPicPr>
          <p:cNvPr id="11" name="Picture 10"/>
          <p:cNvPicPr>
            <a:picLocks noChangeAspect="1"/>
          </p:cNvPicPr>
          <p:nvPr userDrawn="1"/>
        </p:nvPicPr>
        <p:blipFill>
          <a:blip r:embed="rId3"/>
          <a:stretch>
            <a:fillRect/>
          </a:stretch>
        </p:blipFill>
        <p:spPr>
          <a:xfrm>
            <a:off x="7878154" y="626687"/>
            <a:ext cx="638108" cy="638108"/>
          </a:xfrm>
          <a:prstGeom prst="rect">
            <a:avLst/>
          </a:prstGeom>
        </p:spPr>
      </p:pic>
      <p:sp>
        <p:nvSpPr>
          <p:cNvPr id="2" name="Title 1"/>
          <p:cNvSpPr>
            <a:spLocks noGrp="1"/>
          </p:cNvSpPr>
          <p:nvPr>
            <p:ph type="title"/>
          </p:nvPr>
        </p:nvSpPr>
        <p:spPr>
          <a:xfrm>
            <a:off x="457200" y="209880"/>
            <a:ext cx="7029116" cy="857250"/>
          </a:xfrm>
        </p:spPr>
        <p:txBody>
          <a:bodyPr/>
          <a:lstStyle>
            <a:lvl1pPr algn="l">
              <a:defRPr b="1">
                <a:solidFill>
                  <a:srgbClr val="FFFFFF"/>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
            <a:ext cx="9144000" cy="1273369"/>
          </a:xfrm>
          <a:prstGeom prst="rect">
            <a:avLst/>
          </a:prstGeom>
        </p:spPr>
      </p:pic>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9" name="Picture Placeholder 2"/>
          <p:cNvSpPr>
            <a:spLocks noGrp="1"/>
          </p:cNvSpPr>
          <p:nvPr>
            <p:ph type="pic" idx="1"/>
          </p:nvPr>
        </p:nvSpPr>
        <p:spPr>
          <a:xfrm>
            <a:off x="-2" y="1280918"/>
            <a:ext cx="9144002" cy="386258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sp>
        <p:nvSpPr>
          <p:cNvPr id="2" name="Title 1"/>
          <p:cNvSpPr>
            <a:spLocks noGrp="1"/>
          </p:cNvSpPr>
          <p:nvPr>
            <p:ph type="ctrTitle"/>
          </p:nvPr>
        </p:nvSpPr>
        <p:spPr>
          <a:xfrm>
            <a:off x="457200" y="115417"/>
            <a:ext cx="6868695" cy="1102519"/>
          </a:xfrm>
        </p:spPr>
        <p:txBody>
          <a:bodyPr/>
          <a:lstStyle>
            <a:lvl1pPr algn="l">
              <a:defRPr b="1">
                <a:solidFill>
                  <a:srgbClr val="FFFFFF"/>
                </a:solidFill>
              </a:defRPr>
            </a:lvl1pPr>
          </a:lstStyle>
          <a:p>
            <a:r>
              <a:rPr lang="en-US" dirty="0"/>
              <a:t>Click to edit</a:t>
            </a:r>
          </a:p>
        </p:txBody>
      </p:sp>
      <p:pic>
        <p:nvPicPr>
          <p:cNvPr id="10" name="Picture 9"/>
          <p:cNvPicPr>
            <a:picLocks noChangeAspect="1"/>
          </p:cNvPicPr>
          <p:nvPr userDrawn="1"/>
        </p:nvPicPr>
        <p:blipFill>
          <a:blip r:embed="rId3"/>
          <a:stretch>
            <a:fillRect/>
          </a:stretch>
        </p:blipFill>
        <p:spPr>
          <a:xfrm>
            <a:off x="7878154" y="626687"/>
            <a:ext cx="638108" cy="638108"/>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
            <a:ext cx="9144000" cy="1273369"/>
          </a:xfrm>
          <a:prstGeom prst="rect">
            <a:avLst/>
          </a:prstGeom>
        </p:spPr>
      </p:pic>
      <p:pic>
        <p:nvPicPr>
          <p:cNvPr id="12" name="Picture 11"/>
          <p:cNvPicPr>
            <a:picLocks noChangeAspect="1"/>
          </p:cNvPicPr>
          <p:nvPr userDrawn="1"/>
        </p:nvPicPr>
        <p:blipFill>
          <a:blip r:embed="rId3"/>
          <a:stretch>
            <a:fillRect/>
          </a:stretch>
        </p:blipFill>
        <p:spPr>
          <a:xfrm>
            <a:off x="7878154" y="626687"/>
            <a:ext cx="638108" cy="638108"/>
          </a:xfrm>
          <a:prstGeom prst="rect">
            <a:avLst/>
          </a:prstGeom>
        </p:spPr>
      </p:pic>
      <p:sp>
        <p:nvSpPr>
          <p:cNvPr id="2" name="Title 1"/>
          <p:cNvSpPr>
            <a:spLocks noGrp="1"/>
          </p:cNvSpPr>
          <p:nvPr>
            <p:ph type="title"/>
          </p:nvPr>
        </p:nvSpPr>
        <p:spPr>
          <a:xfrm>
            <a:off x="457200" y="288549"/>
            <a:ext cx="6962274" cy="677447"/>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idx="1"/>
          </p:nvPr>
        </p:nvSpPr>
        <p:spPr>
          <a:xfrm>
            <a:off x="457200" y="1510632"/>
            <a:ext cx="8229600" cy="30839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orizontal Bar - Photo/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
            <a:ext cx="9144000" cy="1273369"/>
          </a:xfrm>
          <a:prstGeom prst="rect">
            <a:avLst/>
          </a:prstGeom>
        </p:spPr>
      </p:pic>
      <p:pic>
        <p:nvPicPr>
          <p:cNvPr id="13" name="Picture 12"/>
          <p:cNvPicPr>
            <a:picLocks noChangeAspect="1"/>
          </p:cNvPicPr>
          <p:nvPr userDrawn="1"/>
        </p:nvPicPr>
        <p:blipFill>
          <a:blip r:embed="rId3"/>
          <a:stretch>
            <a:fillRect/>
          </a:stretch>
        </p:blipFill>
        <p:spPr>
          <a:xfrm>
            <a:off x="7878154" y="626687"/>
            <a:ext cx="638108" cy="638108"/>
          </a:xfrm>
          <a:prstGeom prst="rect">
            <a:avLst/>
          </a:prstGeom>
        </p:spPr>
      </p:pic>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Title 1"/>
          <p:cNvSpPr>
            <a:spLocks noGrp="1"/>
          </p:cNvSpPr>
          <p:nvPr>
            <p:ph type="title"/>
          </p:nvPr>
        </p:nvSpPr>
        <p:spPr>
          <a:xfrm>
            <a:off x="457200" y="288549"/>
            <a:ext cx="6868695" cy="677447"/>
          </a:xfrm>
        </p:spPr>
        <p:txBody>
          <a:bodyPr/>
          <a:lstStyle>
            <a:lvl1pPr algn="l">
              <a:defRPr b="1">
                <a:solidFill>
                  <a:srgbClr val="FFFFFF"/>
                </a:solidFill>
              </a:defRPr>
            </a:lvl1pPr>
          </a:lstStyle>
          <a:p>
            <a:r>
              <a:rPr lang="en-US" dirty="0"/>
              <a:t>Click to edit</a:t>
            </a:r>
          </a:p>
        </p:txBody>
      </p:sp>
      <p:sp>
        <p:nvSpPr>
          <p:cNvPr id="8" name="Picture Placeholder 2"/>
          <p:cNvSpPr>
            <a:spLocks noGrp="1"/>
          </p:cNvSpPr>
          <p:nvPr>
            <p:ph type="pic" idx="1"/>
          </p:nvPr>
        </p:nvSpPr>
        <p:spPr>
          <a:xfrm>
            <a:off x="457204" y="1510632"/>
            <a:ext cx="3112513" cy="308399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9" name="Content Placeholder 2"/>
          <p:cNvSpPr>
            <a:spLocks noGrp="1"/>
          </p:cNvSpPr>
          <p:nvPr>
            <p:ph idx="13"/>
          </p:nvPr>
        </p:nvSpPr>
        <p:spPr>
          <a:xfrm>
            <a:off x="3724586" y="1510632"/>
            <a:ext cx="4962214" cy="3083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Bar -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57" y="0"/>
            <a:ext cx="1310023" cy="5143500"/>
          </a:xfrm>
          <a:prstGeom prst="rect">
            <a:avLst/>
          </a:prstGeom>
        </p:spPr>
      </p:pic>
      <p:sp>
        <p:nvSpPr>
          <p:cNvPr id="2" name="Title 1"/>
          <p:cNvSpPr>
            <a:spLocks noGrp="1"/>
          </p:cNvSpPr>
          <p:nvPr>
            <p:ph type="title"/>
          </p:nvPr>
        </p:nvSpPr>
        <p:spPr>
          <a:xfrm>
            <a:off x="1550736" y="205979"/>
            <a:ext cx="7136063" cy="857250"/>
          </a:xfrm>
        </p:spPr>
        <p:txBody>
          <a:bodyPr/>
          <a:lstStyle>
            <a:lvl1pPr algn="l">
              <a:defRPr b="1">
                <a:solidFill>
                  <a:srgbClr val="006A51"/>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Content Placeholder 2"/>
          <p:cNvSpPr>
            <a:spLocks noGrp="1"/>
          </p:cNvSpPr>
          <p:nvPr>
            <p:ph idx="1"/>
          </p:nvPr>
        </p:nvSpPr>
        <p:spPr>
          <a:xfrm>
            <a:off x="1550736" y="1099555"/>
            <a:ext cx="7136063" cy="34950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stretch>
            <a:fillRect/>
          </a:stretch>
        </p:blipFill>
        <p:spPr>
          <a:xfrm>
            <a:off x="595416" y="631859"/>
            <a:ext cx="638108" cy="638108"/>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ertical Bar - Photo/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6" name="Picture Placeholder 2"/>
          <p:cNvSpPr>
            <a:spLocks noGrp="1"/>
          </p:cNvSpPr>
          <p:nvPr>
            <p:ph type="pic" idx="1"/>
          </p:nvPr>
        </p:nvSpPr>
        <p:spPr>
          <a:xfrm>
            <a:off x="1550737" y="1147764"/>
            <a:ext cx="2802280" cy="3446860"/>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11" name="Content Placeholder 2"/>
          <p:cNvSpPr>
            <a:spLocks noGrp="1"/>
          </p:cNvSpPr>
          <p:nvPr>
            <p:ph idx="13"/>
          </p:nvPr>
        </p:nvSpPr>
        <p:spPr>
          <a:xfrm>
            <a:off x="4511987" y="1147764"/>
            <a:ext cx="4174814" cy="3446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550738" y="185363"/>
            <a:ext cx="7136062" cy="857250"/>
          </a:xfrm>
        </p:spPr>
        <p:txBody>
          <a:bodyPr/>
          <a:lstStyle>
            <a:lvl1pPr algn="l">
              <a:defRPr b="1">
                <a:solidFill>
                  <a:srgbClr val="006A51"/>
                </a:solidFill>
              </a:defRPr>
            </a:lvl1pPr>
          </a:lstStyle>
          <a:p>
            <a:r>
              <a:rPr lang="en-US" dirty="0"/>
              <a:t>Click to edit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57" y="0"/>
            <a:ext cx="1310023" cy="5143500"/>
          </a:xfrm>
          <a:prstGeom prst="rect">
            <a:avLst/>
          </a:prstGeom>
        </p:spPr>
      </p:pic>
      <p:pic>
        <p:nvPicPr>
          <p:cNvPr id="14" name="Picture 13"/>
          <p:cNvPicPr>
            <a:picLocks noChangeAspect="1"/>
          </p:cNvPicPr>
          <p:nvPr userDrawn="1"/>
        </p:nvPicPr>
        <p:blipFill>
          <a:blip r:embed="rId3"/>
          <a:stretch>
            <a:fillRect/>
          </a:stretch>
        </p:blipFill>
        <p:spPr>
          <a:xfrm>
            <a:off x="595416" y="631859"/>
            <a:ext cx="638108" cy="6381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
            <a:ext cx="9144000" cy="1273369"/>
          </a:xfrm>
          <a:prstGeom prst="rect">
            <a:avLst/>
          </a:prstGeom>
        </p:spPr>
      </p:pic>
      <p:sp>
        <p:nvSpPr>
          <p:cNvPr id="2" name="Title 1"/>
          <p:cNvSpPr>
            <a:spLocks noGrp="1"/>
          </p:cNvSpPr>
          <p:nvPr>
            <p:ph type="title"/>
          </p:nvPr>
        </p:nvSpPr>
        <p:spPr>
          <a:xfrm>
            <a:off x="457200" y="196512"/>
            <a:ext cx="7055853" cy="857250"/>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sz="half" idx="1"/>
          </p:nvPr>
        </p:nvSpPr>
        <p:spPr>
          <a:xfrm>
            <a:off x="457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99A222-B54D-F741-BC73-D4E0AB581BF4}"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4F4B1-FAEE-1540-9CC1-32FFB86E0704}" type="slidenum">
              <a:rPr lang="en-US" smtClean="0"/>
              <a:t>‹#›</a:t>
            </a:fld>
            <a:endParaRPr lang="en-US"/>
          </a:p>
        </p:txBody>
      </p:sp>
      <p:pic>
        <p:nvPicPr>
          <p:cNvPr id="13" name="Picture 12"/>
          <p:cNvPicPr>
            <a:picLocks noChangeAspect="1"/>
          </p:cNvPicPr>
          <p:nvPr userDrawn="1"/>
        </p:nvPicPr>
        <p:blipFill>
          <a:blip r:embed="rId3"/>
          <a:stretch>
            <a:fillRect/>
          </a:stretch>
        </p:blipFill>
        <p:spPr>
          <a:xfrm>
            <a:off x="7878154" y="626687"/>
            <a:ext cx="638108" cy="638108"/>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
            <a:ext cx="9144000" cy="1273369"/>
          </a:xfrm>
          <a:prstGeom prst="rect">
            <a:avLst/>
          </a:prstGeom>
        </p:spPr>
      </p:pic>
      <p:pic>
        <p:nvPicPr>
          <p:cNvPr id="10" name="Picture 9"/>
          <p:cNvPicPr>
            <a:picLocks noChangeAspect="1"/>
          </p:cNvPicPr>
          <p:nvPr userDrawn="1"/>
        </p:nvPicPr>
        <p:blipFill>
          <a:blip r:embed="rId3"/>
          <a:stretch>
            <a:fillRect/>
          </a:stretch>
        </p:blipFill>
        <p:spPr>
          <a:xfrm>
            <a:off x="7878154" y="626687"/>
            <a:ext cx="638108" cy="638108"/>
          </a:xfrm>
          <a:prstGeom prst="rect">
            <a:avLst/>
          </a:prstGeom>
        </p:spPr>
      </p:pic>
      <p:sp>
        <p:nvSpPr>
          <p:cNvPr id="2" name="Title 1"/>
          <p:cNvSpPr>
            <a:spLocks noGrp="1"/>
          </p:cNvSpPr>
          <p:nvPr>
            <p:ph type="title"/>
          </p:nvPr>
        </p:nvSpPr>
        <p:spPr>
          <a:xfrm>
            <a:off x="457200" y="209880"/>
            <a:ext cx="7029116" cy="857250"/>
          </a:xfrm>
        </p:spPr>
        <p:txBody>
          <a:bodyPr/>
          <a:lstStyle>
            <a:lvl1pPr algn="l">
              <a:defRPr b="1">
                <a:solidFill>
                  <a:srgbClr val="FFFFFF"/>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pic>
        <p:nvPicPr>
          <p:cNvPr id="8" name="Picture 7" descr="baptist_way_template_white-02.jpg"/>
          <p:cNvPicPr>
            <a:picLocks noChangeAspect="1"/>
          </p:cNvPicPr>
          <p:nvPr userDrawn="1"/>
        </p:nvPicPr>
        <p:blipFill>
          <a:blip r:embed="rId2"/>
          <a:stretch>
            <a:fillRect/>
          </a:stretch>
        </p:blipFill>
        <p:spPr>
          <a:xfrm>
            <a:off x="19051" y="-2"/>
            <a:ext cx="9144000" cy="5143502"/>
          </a:xfrm>
          <a:prstGeom prst="rect">
            <a:avLst/>
          </a:prstGeom>
        </p:spPr>
      </p:pic>
      <p:sp>
        <p:nvSpPr>
          <p:cNvPr id="3" name="Subtitle 2"/>
          <p:cNvSpPr>
            <a:spLocks noGrp="1"/>
          </p:cNvSpPr>
          <p:nvPr>
            <p:ph type="subTitle" idx="1"/>
          </p:nvPr>
        </p:nvSpPr>
        <p:spPr>
          <a:xfrm>
            <a:off x="1371600" y="457200"/>
            <a:ext cx="7086600" cy="1314450"/>
          </a:xfrm>
        </p:spPr>
        <p:txBody>
          <a:bodyPr/>
          <a:lstStyle>
            <a:lvl1pPr marL="0" indent="0" algn="ctr">
              <a:buNone/>
              <a:defRPr>
                <a:solidFill>
                  <a:srgbClr val="126A50"/>
                </a:solidFill>
              </a:defRPr>
            </a:lvl1pPr>
            <a:lvl2pPr marL="342884" indent="0" algn="ctr">
              <a:buNone/>
              <a:defRPr>
                <a:solidFill>
                  <a:schemeClr val="tx1">
                    <a:tint val="75000"/>
                  </a:schemeClr>
                </a:solidFill>
              </a:defRPr>
            </a:lvl2pPr>
            <a:lvl3pPr marL="685767"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9" name="Rectangle 8"/>
          <p:cNvSpPr/>
          <p:nvPr userDrawn="1"/>
        </p:nvSpPr>
        <p:spPr>
          <a:xfrm>
            <a:off x="19052" y="1"/>
            <a:ext cx="9029415" cy="3812691"/>
          </a:xfrm>
          <a:prstGeom prst="rect">
            <a:avLst/>
          </a:prstGeom>
          <a:solidFill>
            <a:srgbClr val="126A50"/>
          </a:solidFill>
          <a:ln>
            <a:solidFill>
              <a:srgbClr val="126A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1" name="Picture 10" descr="40% pineappple cmyk-01.png"/>
          <p:cNvPicPr>
            <a:picLocks noChangeAspect="1"/>
          </p:cNvPicPr>
          <p:nvPr userDrawn="1"/>
        </p:nvPicPr>
        <p:blipFill>
          <a:blip r:embed="rId3" cstate="print">
            <a:alphaModFix amt="28000"/>
            <a:extLst>
              <a:ext uri="{28A0092B-C50C-407E-A947-70E740481C1C}">
                <a14:useLocalDpi xmlns:a14="http://schemas.microsoft.com/office/drawing/2010/main" val="0"/>
              </a:ext>
            </a:extLst>
          </a:blip>
          <a:stretch>
            <a:fillRect/>
          </a:stretch>
        </p:blipFill>
        <p:spPr>
          <a:xfrm>
            <a:off x="2467536" y="-262216"/>
            <a:ext cx="3953152" cy="5143499"/>
          </a:xfrm>
          <a:prstGeom prst="rect">
            <a:avLst/>
          </a:prstGeom>
        </p:spPr>
      </p:pic>
      <p:sp>
        <p:nvSpPr>
          <p:cNvPr id="2" name="Title 1"/>
          <p:cNvSpPr>
            <a:spLocks noGrp="1"/>
          </p:cNvSpPr>
          <p:nvPr>
            <p:ph type="ctrTitle"/>
          </p:nvPr>
        </p:nvSpPr>
        <p:spPr>
          <a:xfrm>
            <a:off x="685800" y="2149081"/>
            <a:ext cx="7772400" cy="937022"/>
          </a:xfrm>
        </p:spPr>
        <p:txBody>
          <a:bodyPr>
            <a:normAutofit/>
          </a:bodyPr>
          <a:lstStyle>
            <a:lvl1pPr algn="ctr">
              <a:defRPr sz="2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8958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Bar - Photo/Content">
    <p:spTree>
      <p:nvGrpSpPr>
        <p:cNvPr id="1" name=""/>
        <p:cNvGrpSpPr/>
        <p:nvPr/>
      </p:nvGrpSpPr>
      <p:grpSpPr>
        <a:xfrm>
          <a:off x="0" y="0"/>
          <a:ext cx="0" cy="0"/>
          <a:chOff x="0" y="0"/>
          <a:chExt cx="0" cy="0"/>
        </a:xfrm>
      </p:grpSpPr>
      <p:pic>
        <p:nvPicPr>
          <p:cNvPr id="11" name="Picture 10" descr="Artboard 4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09" y="0"/>
            <a:ext cx="9189357" cy="1280921"/>
          </a:xfrm>
          <a:prstGeom prst="rect">
            <a:avLst/>
          </a:prstGeom>
        </p:spPr>
      </p:pic>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Title 1"/>
          <p:cNvSpPr>
            <a:spLocks noGrp="1"/>
          </p:cNvSpPr>
          <p:nvPr>
            <p:ph type="title"/>
          </p:nvPr>
        </p:nvSpPr>
        <p:spPr>
          <a:xfrm>
            <a:off x="457200" y="288549"/>
            <a:ext cx="6868695" cy="677447"/>
          </a:xfrm>
        </p:spPr>
        <p:txBody>
          <a:bodyPr/>
          <a:lstStyle>
            <a:lvl1pPr algn="l">
              <a:defRPr b="1">
                <a:solidFill>
                  <a:srgbClr val="FFFFFF"/>
                </a:solidFill>
              </a:defRPr>
            </a:lvl1pPr>
          </a:lstStyle>
          <a:p>
            <a:r>
              <a:rPr lang="en-US" dirty="0"/>
              <a:t>Click to edit</a:t>
            </a:r>
          </a:p>
        </p:txBody>
      </p:sp>
      <p:sp>
        <p:nvSpPr>
          <p:cNvPr id="8" name="Picture Placeholder 2"/>
          <p:cNvSpPr>
            <a:spLocks noGrp="1"/>
          </p:cNvSpPr>
          <p:nvPr>
            <p:ph type="pic" idx="1"/>
          </p:nvPr>
        </p:nvSpPr>
        <p:spPr>
          <a:xfrm>
            <a:off x="457204" y="1510632"/>
            <a:ext cx="3112513" cy="308399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9" name="Content Placeholder 2"/>
          <p:cNvSpPr>
            <a:spLocks noGrp="1"/>
          </p:cNvSpPr>
          <p:nvPr>
            <p:ph idx="13"/>
          </p:nvPr>
        </p:nvSpPr>
        <p:spPr>
          <a:xfrm>
            <a:off x="3724586" y="1510632"/>
            <a:ext cx="4962214" cy="3083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375FFCEC-9102-904E-9132-3A00DAC58E12}"/>
              </a:ext>
            </a:extLst>
          </p:cNvPr>
          <p:cNvPicPr>
            <a:picLocks noChangeAspect="1"/>
          </p:cNvPicPr>
          <p:nvPr userDrawn="1"/>
        </p:nvPicPr>
        <p:blipFill>
          <a:blip r:embed="rId3"/>
          <a:stretch>
            <a:fillRect/>
          </a:stretch>
        </p:blipFill>
        <p:spPr>
          <a:xfrm>
            <a:off x="7900639" y="619192"/>
            <a:ext cx="638108" cy="638108"/>
          </a:xfrm>
          <a:prstGeom prst="rect">
            <a:avLst/>
          </a:prstGeom>
        </p:spPr>
      </p:pic>
    </p:spTree>
    <p:extLst>
      <p:ext uri="{BB962C8B-B14F-4D97-AF65-F5344CB8AC3E}">
        <p14:creationId xmlns:p14="http://schemas.microsoft.com/office/powerpoint/2010/main" val="429089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Bar - Content">
    <p:spTree>
      <p:nvGrpSpPr>
        <p:cNvPr id="1" name=""/>
        <p:cNvGrpSpPr/>
        <p:nvPr/>
      </p:nvGrpSpPr>
      <p:grpSpPr>
        <a:xfrm>
          <a:off x="0" y="0"/>
          <a:ext cx="0" cy="0"/>
          <a:chOff x="0" y="0"/>
          <a:chExt cx="0" cy="0"/>
        </a:xfrm>
      </p:grpSpPr>
      <p:pic>
        <p:nvPicPr>
          <p:cNvPr id="8" name="Picture 7" descr="Artboard 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5" y="-1"/>
            <a:ext cx="1320866" cy="5195455"/>
          </a:xfrm>
          <a:prstGeom prst="rect">
            <a:avLst/>
          </a:prstGeom>
        </p:spPr>
      </p:pic>
      <p:sp>
        <p:nvSpPr>
          <p:cNvPr id="2" name="Title 1"/>
          <p:cNvSpPr>
            <a:spLocks noGrp="1"/>
          </p:cNvSpPr>
          <p:nvPr>
            <p:ph type="title"/>
          </p:nvPr>
        </p:nvSpPr>
        <p:spPr>
          <a:xfrm>
            <a:off x="1550736" y="205979"/>
            <a:ext cx="7136063" cy="857250"/>
          </a:xfrm>
        </p:spPr>
        <p:txBody>
          <a:bodyPr/>
          <a:lstStyle>
            <a:lvl1pPr algn="l">
              <a:defRPr b="1">
                <a:solidFill>
                  <a:srgbClr val="006A51"/>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7" name="Content Placeholder 2"/>
          <p:cNvSpPr>
            <a:spLocks noGrp="1"/>
          </p:cNvSpPr>
          <p:nvPr>
            <p:ph idx="1"/>
          </p:nvPr>
        </p:nvSpPr>
        <p:spPr>
          <a:xfrm>
            <a:off x="1550736" y="1099555"/>
            <a:ext cx="7136063" cy="34950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stretch>
            <a:fillRect/>
          </a:stretch>
        </p:blipFill>
        <p:spPr>
          <a:xfrm>
            <a:off x="601679" y="631859"/>
            <a:ext cx="638108" cy="638108"/>
          </a:xfrm>
          <a:prstGeom prst="rect">
            <a:avLst/>
          </a:prstGeom>
        </p:spPr>
      </p:pic>
    </p:spTree>
    <p:extLst>
      <p:ext uri="{BB962C8B-B14F-4D97-AF65-F5344CB8AC3E}">
        <p14:creationId xmlns:p14="http://schemas.microsoft.com/office/powerpoint/2010/main" val="2057396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Bar - Photo/Content">
    <p:spTree>
      <p:nvGrpSpPr>
        <p:cNvPr id="1" name=""/>
        <p:cNvGrpSpPr/>
        <p:nvPr/>
      </p:nvGrpSpPr>
      <p:grpSpPr>
        <a:xfrm>
          <a:off x="0" y="0"/>
          <a:ext cx="0" cy="0"/>
          <a:chOff x="0" y="0"/>
          <a:chExt cx="0" cy="0"/>
        </a:xfrm>
      </p:grpSpPr>
      <p:pic>
        <p:nvPicPr>
          <p:cNvPr id="9" name="Picture 8" descr="Artboard 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84" y="0"/>
            <a:ext cx="1320866" cy="5195455"/>
          </a:xfrm>
          <a:prstGeom prst="rect">
            <a:avLst/>
          </a:prstGeom>
        </p:spPr>
      </p:pic>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sp>
        <p:nvSpPr>
          <p:cNvPr id="6" name="Picture Placeholder 2"/>
          <p:cNvSpPr>
            <a:spLocks noGrp="1"/>
          </p:cNvSpPr>
          <p:nvPr>
            <p:ph type="pic" idx="1"/>
          </p:nvPr>
        </p:nvSpPr>
        <p:spPr>
          <a:xfrm>
            <a:off x="1550737" y="1147764"/>
            <a:ext cx="2802280" cy="3446860"/>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11" name="Content Placeholder 2"/>
          <p:cNvSpPr>
            <a:spLocks noGrp="1"/>
          </p:cNvSpPr>
          <p:nvPr>
            <p:ph idx="13"/>
          </p:nvPr>
        </p:nvSpPr>
        <p:spPr>
          <a:xfrm>
            <a:off x="4511987" y="1147764"/>
            <a:ext cx="4174814" cy="3446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550738" y="185363"/>
            <a:ext cx="7136062" cy="857250"/>
          </a:xfrm>
        </p:spPr>
        <p:txBody>
          <a:bodyPr/>
          <a:lstStyle>
            <a:lvl1pPr algn="l">
              <a:defRPr b="1">
                <a:solidFill>
                  <a:srgbClr val="006A51"/>
                </a:solidFill>
              </a:defRPr>
            </a:lvl1pPr>
          </a:lstStyle>
          <a:p>
            <a:r>
              <a:rPr lang="en-US" dirty="0"/>
              <a:t>Click to edit</a:t>
            </a:r>
          </a:p>
        </p:txBody>
      </p:sp>
      <p:pic>
        <p:nvPicPr>
          <p:cNvPr id="10" name="Picture 9">
            <a:extLst>
              <a:ext uri="{FF2B5EF4-FFF2-40B4-BE49-F238E27FC236}">
                <a16:creationId xmlns:a16="http://schemas.microsoft.com/office/drawing/2014/main" id="{F913ED52-835E-0A44-944D-35DA8C9241CE}"/>
              </a:ext>
            </a:extLst>
          </p:cNvPr>
          <p:cNvPicPr>
            <a:picLocks noChangeAspect="1"/>
          </p:cNvPicPr>
          <p:nvPr userDrawn="1"/>
        </p:nvPicPr>
        <p:blipFill>
          <a:blip r:embed="rId3"/>
          <a:stretch>
            <a:fillRect/>
          </a:stretch>
        </p:blipFill>
        <p:spPr>
          <a:xfrm>
            <a:off x="601679" y="631859"/>
            <a:ext cx="638108" cy="638108"/>
          </a:xfrm>
          <a:prstGeom prst="rect">
            <a:avLst/>
          </a:prstGeom>
        </p:spPr>
      </p:pic>
    </p:spTree>
    <p:extLst>
      <p:ext uri="{BB962C8B-B14F-4D97-AF65-F5344CB8AC3E}">
        <p14:creationId xmlns:p14="http://schemas.microsoft.com/office/powerpoint/2010/main" val="400701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Artboard 4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09" y="0"/>
            <a:ext cx="9189357" cy="1280921"/>
          </a:xfrm>
          <a:prstGeom prst="rect">
            <a:avLst/>
          </a:prstGeom>
        </p:spPr>
      </p:pic>
      <p:sp>
        <p:nvSpPr>
          <p:cNvPr id="2" name="Title 1"/>
          <p:cNvSpPr>
            <a:spLocks noGrp="1"/>
          </p:cNvSpPr>
          <p:nvPr>
            <p:ph type="title"/>
          </p:nvPr>
        </p:nvSpPr>
        <p:spPr>
          <a:xfrm>
            <a:off x="457200" y="196512"/>
            <a:ext cx="7055853" cy="857250"/>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sz="half" idx="1"/>
          </p:nvPr>
        </p:nvSpPr>
        <p:spPr>
          <a:xfrm>
            <a:off x="457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64104"/>
            <a:ext cx="4038600" cy="3030519"/>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99A222-B54D-F741-BC73-D4E0AB581BF4}"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4F4B1-FAEE-1540-9CC1-32FFB86E0704}" type="slidenum">
              <a:rPr lang="en-US" smtClean="0"/>
              <a:t>‹#›</a:t>
            </a:fld>
            <a:endParaRPr lang="en-US"/>
          </a:p>
        </p:txBody>
      </p:sp>
      <p:pic>
        <p:nvPicPr>
          <p:cNvPr id="13" name="Picture 12">
            <a:extLst>
              <a:ext uri="{FF2B5EF4-FFF2-40B4-BE49-F238E27FC236}">
                <a16:creationId xmlns:a16="http://schemas.microsoft.com/office/drawing/2014/main" id="{5F6BC6BA-5AB7-EB4E-9BF1-C95BB1FBF8CC}"/>
              </a:ext>
            </a:extLst>
          </p:cNvPr>
          <p:cNvPicPr>
            <a:picLocks noChangeAspect="1"/>
          </p:cNvPicPr>
          <p:nvPr userDrawn="1"/>
        </p:nvPicPr>
        <p:blipFill>
          <a:blip r:embed="rId3"/>
          <a:stretch>
            <a:fillRect/>
          </a:stretch>
        </p:blipFill>
        <p:spPr>
          <a:xfrm>
            <a:off x="7900639" y="619192"/>
            <a:ext cx="638108" cy="638108"/>
          </a:xfrm>
          <a:prstGeom prst="rect">
            <a:avLst/>
          </a:prstGeom>
        </p:spPr>
      </p:pic>
    </p:spTree>
    <p:extLst>
      <p:ext uri="{BB962C8B-B14F-4D97-AF65-F5344CB8AC3E}">
        <p14:creationId xmlns:p14="http://schemas.microsoft.com/office/powerpoint/2010/main" val="3278951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Artboard 4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09" y="0"/>
            <a:ext cx="9189357" cy="1280921"/>
          </a:xfrm>
          <a:prstGeom prst="rect">
            <a:avLst/>
          </a:prstGeom>
        </p:spPr>
      </p:pic>
      <p:sp>
        <p:nvSpPr>
          <p:cNvPr id="2" name="Title 1"/>
          <p:cNvSpPr>
            <a:spLocks noGrp="1"/>
          </p:cNvSpPr>
          <p:nvPr>
            <p:ph type="title"/>
          </p:nvPr>
        </p:nvSpPr>
        <p:spPr>
          <a:xfrm>
            <a:off x="457200" y="209880"/>
            <a:ext cx="7029116" cy="857250"/>
          </a:xfrm>
        </p:spPr>
        <p:txBody>
          <a:bodyPr/>
          <a:lstStyle>
            <a:lvl1pPr algn="l">
              <a:defRPr b="1">
                <a:solidFill>
                  <a:srgbClr val="FFFFFF"/>
                </a:solidFill>
              </a:defRPr>
            </a:lvl1pPr>
          </a:lstStyle>
          <a:p>
            <a:r>
              <a:rPr lang="en-US" dirty="0"/>
              <a:t>Click to edit</a:t>
            </a:r>
          </a:p>
        </p:txBody>
      </p:sp>
      <p:sp>
        <p:nvSpPr>
          <p:cNvPr id="3" name="Date Placeholder 2"/>
          <p:cNvSpPr>
            <a:spLocks noGrp="1"/>
          </p:cNvSpPr>
          <p:nvPr>
            <p:ph type="dt" sz="half" idx="10"/>
          </p:nvPr>
        </p:nvSpPr>
        <p:spPr/>
        <p:txBody>
          <a:bodyPr/>
          <a:lstStyle/>
          <a:p>
            <a:fld id="{4299A222-B54D-F741-BC73-D4E0AB581BF4}"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4F4B1-FAEE-1540-9CC1-32FFB86E0704}" type="slidenum">
              <a:rPr lang="en-US" smtClean="0"/>
              <a:t>‹#›</a:t>
            </a:fld>
            <a:endParaRPr lang="en-US"/>
          </a:p>
        </p:txBody>
      </p:sp>
      <p:pic>
        <p:nvPicPr>
          <p:cNvPr id="11" name="Picture 10"/>
          <p:cNvPicPr>
            <a:picLocks noChangeAspect="1"/>
          </p:cNvPicPr>
          <p:nvPr userDrawn="1"/>
        </p:nvPicPr>
        <p:blipFill>
          <a:blip r:embed="rId3"/>
          <a:stretch>
            <a:fillRect/>
          </a:stretch>
        </p:blipFill>
        <p:spPr>
          <a:xfrm>
            <a:off x="7900639" y="619192"/>
            <a:ext cx="638108" cy="638108"/>
          </a:xfrm>
          <a:prstGeom prst="rect">
            <a:avLst/>
          </a:prstGeom>
        </p:spPr>
      </p:pic>
    </p:spTree>
    <p:extLst>
      <p:ext uri="{BB962C8B-B14F-4D97-AF65-F5344CB8AC3E}">
        <p14:creationId xmlns:p14="http://schemas.microsoft.com/office/powerpoint/2010/main" val="131869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73369"/>
          </a:xfrm>
          <a:prstGeom prst="rect">
            <a:avLst/>
          </a:prstGeom>
        </p:spPr>
      </p:pic>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9" name="Picture Placeholder 2"/>
          <p:cNvSpPr>
            <a:spLocks noGrp="1"/>
          </p:cNvSpPr>
          <p:nvPr>
            <p:ph type="pic" idx="1"/>
          </p:nvPr>
        </p:nvSpPr>
        <p:spPr>
          <a:xfrm>
            <a:off x="-2" y="1280918"/>
            <a:ext cx="9144002" cy="3862582"/>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sp>
        <p:nvSpPr>
          <p:cNvPr id="2" name="Title 1"/>
          <p:cNvSpPr>
            <a:spLocks noGrp="1"/>
          </p:cNvSpPr>
          <p:nvPr>
            <p:ph type="ctrTitle"/>
          </p:nvPr>
        </p:nvSpPr>
        <p:spPr>
          <a:xfrm>
            <a:off x="457200" y="115417"/>
            <a:ext cx="6868695" cy="1102519"/>
          </a:xfrm>
        </p:spPr>
        <p:txBody>
          <a:bodyPr/>
          <a:lstStyle>
            <a:lvl1pPr algn="l">
              <a:defRPr b="1">
                <a:solidFill>
                  <a:srgbClr val="FFFFFF"/>
                </a:solidFill>
              </a:defRPr>
            </a:lvl1pPr>
          </a:lstStyle>
          <a:p>
            <a:r>
              <a:rPr lang="en-US" dirty="0"/>
              <a:t>Click to edit</a:t>
            </a:r>
          </a:p>
        </p:txBody>
      </p:sp>
      <p:pic>
        <p:nvPicPr>
          <p:cNvPr id="10" name="Picture 9"/>
          <p:cNvPicPr>
            <a:picLocks noChangeAspect="1"/>
          </p:cNvPicPr>
          <p:nvPr userDrawn="1"/>
        </p:nvPicPr>
        <p:blipFill>
          <a:blip r:embed="rId3"/>
          <a:stretch>
            <a:fillRect/>
          </a:stretch>
        </p:blipFill>
        <p:spPr>
          <a:xfrm>
            <a:off x="7878154" y="626687"/>
            <a:ext cx="638108" cy="63810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73369"/>
          </a:xfrm>
          <a:prstGeom prst="rect">
            <a:avLst/>
          </a:prstGeom>
        </p:spPr>
      </p:pic>
      <p:pic>
        <p:nvPicPr>
          <p:cNvPr id="15" name="Picture 14"/>
          <p:cNvPicPr>
            <a:picLocks noChangeAspect="1"/>
          </p:cNvPicPr>
          <p:nvPr userDrawn="1"/>
        </p:nvPicPr>
        <p:blipFill>
          <a:blip r:embed="rId3"/>
          <a:stretch>
            <a:fillRect/>
          </a:stretch>
        </p:blipFill>
        <p:spPr>
          <a:xfrm>
            <a:off x="7878154" y="626687"/>
            <a:ext cx="638108" cy="638108"/>
          </a:xfrm>
          <a:prstGeom prst="rect">
            <a:avLst/>
          </a:prstGeom>
        </p:spPr>
      </p:pic>
      <p:sp>
        <p:nvSpPr>
          <p:cNvPr id="2" name="Title 1"/>
          <p:cNvSpPr>
            <a:spLocks noGrp="1"/>
          </p:cNvSpPr>
          <p:nvPr>
            <p:ph type="title"/>
          </p:nvPr>
        </p:nvSpPr>
        <p:spPr>
          <a:xfrm>
            <a:off x="457200" y="288549"/>
            <a:ext cx="6962274" cy="677447"/>
          </a:xfrm>
        </p:spPr>
        <p:txBody>
          <a:bodyPr/>
          <a:lstStyle>
            <a:lvl1pPr algn="l">
              <a:defRPr b="1">
                <a:solidFill>
                  <a:srgbClr val="FFFFFF"/>
                </a:solidFill>
              </a:defRPr>
            </a:lvl1pPr>
          </a:lstStyle>
          <a:p>
            <a:r>
              <a:rPr lang="en-US" dirty="0"/>
              <a:t>Click to edit</a:t>
            </a:r>
          </a:p>
        </p:txBody>
      </p:sp>
      <p:sp>
        <p:nvSpPr>
          <p:cNvPr id="3" name="Content Placeholder 2"/>
          <p:cNvSpPr>
            <a:spLocks noGrp="1"/>
          </p:cNvSpPr>
          <p:nvPr>
            <p:ph idx="1"/>
          </p:nvPr>
        </p:nvSpPr>
        <p:spPr>
          <a:xfrm>
            <a:off x="457200" y="1510632"/>
            <a:ext cx="8229600" cy="30839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99A222-B54D-F741-BC73-D4E0AB581BF4}"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4F4B1-FAEE-1540-9CC1-32FFB86E070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3756" tIns="36878" rIns="73756" bIns="36878"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73756" tIns="36878" rIns="73756" bIns="368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73756" tIns="36878" rIns="73756" bIns="36878" rtlCol="0" anchor="ctr"/>
          <a:lstStyle>
            <a:lvl1pPr algn="l">
              <a:defRPr sz="1000">
                <a:solidFill>
                  <a:schemeClr val="tx1">
                    <a:tint val="75000"/>
                  </a:schemeClr>
                </a:solidFill>
              </a:defRPr>
            </a:lvl1pPr>
          </a:lstStyle>
          <a:p>
            <a:fld id="{4299A222-B54D-F741-BC73-D4E0AB581BF4}" type="datetimeFigureOut">
              <a:rPr lang="en-US" smtClean="0"/>
              <a:t>5/12/2020</a:t>
            </a:fld>
            <a:endParaRPr lang="en-US"/>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73756" tIns="36878" rIns="73756" bIns="36878"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73756" tIns="36878" rIns="73756" bIns="36878" rtlCol="0" anchor="ctr"/>
          <a:lstStyle>
            <a:lvl1pPr algn="r">
              <a:defRPr sz="1000">
                <a:solidFill>
                  <a:schemeClr val="tx1">
                    <a:tint val="75000"/>
                  </a:schemeClr>
                </a:solidFill>
              </a:defRPr>
            </a:lvl1pPr>
          </a:lstStyle>
          <a:p>
            <a:fld id="{9214F4B1-FAEE-1540-9CC1-32FFB86E0704}" type="slidenum">
              <a:rPr lang="en-US" smtClean="0"/>
              <a:t>‹#›</a:t>
            </a:fld>
            <a:endParaRPr lang="en-US"/>
          </a:p>
        </p:txBody>
      </p:sp>
    </p:spTree>
    <p:extLst>
      <p:ext uri="{BB962C8B-B14F-4D97-AF65-F5344CB8AC3E}">
        <p14:creationId xmlns:p14="http://schemas.microsoft.com/office/powerpoint/2010/main" val="3483083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5" r:id="rId4"/>
    <p:sldLayoutId id="2147483656" r:id="rId5"/>
    <p:sldLayoutId id="2147483652" r:id="rId6"/>
    <p:sldLayoutId id="2147483654" r:id="rId7"/>
    <p:sldLayoutId id="2147483672" r:id="rId8"/>
    <p:sldLayoutId id="2147483673" r:id="rId9"/>
    <p:sldLayoutId id="2147483674" r:id="rId10"/>
    <p:sldLayoutId id="2147483675" r:id="rId11"/>
    <p:sldLayoutId id="2147483676" r:id="rId12"/>
    <p:sldLayoutId id="2147483677" r:id="rId13"/>
    <p:sldLayoutId id="2147483678" r:id="rId14"/>
    <p:sldLayoutId id="2147483665" r:id="rId15"/>
    <p:sldLayoutId id="2147483666" r:id="rId16"/>
    <p:sldLayoutId id="2147483667" r:id="rId17"/>
    <p:sldLayoutId id="2147483668" r:id="rId18"/>
    <p:sldLayoutId id="2147483669" r:id="rId19"/>
    <p:sldLayoutId id="2147483670" r:id="rId20"/>
    <p:sldLayoutId id="2147483671" r:id="rId21"/>
    <p:sldLayoutId id="2147483658" r:id="rId22"/>
    <p:sldLayoutId id="2147483659" r:id="rId23"/>
    <p:sldLayoutId id="2147483660" r:id="rId24"/>
    <p:sldLayoutId id="2147483661" r:id="rId25"/>
    <p:sldLayoutId id="2147483662" r:id="rId26"/>
    <p:sldLayoutId id="2147483663" r:id="rId27"/>
    <p:sldLayoutId id="2147483664" r:id="rId28"/>
    <p:sldLayoutId id="2147483679" r:id="rId29"/>
  </p:sldLayoutIdLst>
  <p:txStyles>
    <p:titleStyle>
      <a:lvl1pPr algn="ctr" defTabSz="368778" rtl="0" eaLnBrk="1" latinLnBrk="0" hangingPunct="1">
        <a:spcBef>
          <a:spcPct val="0"/>
        </a:spcBef>
        <a:buNone/>
        <a:defRPr sz="3500" kern="1200">
          <a:solidFill>
            <a:schemeClr val="tx1"/>
          </a:solidFill>
          <a:latin typeface="+mj-lt"/>
          <a:ea typeface="+mj-ea"/>
          <a:cs typeface="+mj-cs"/>
        </a:defRPr>
      </a:lvl1pPr>
    </p:titleStyle>
    <p:bodyStyle>
      <a:lvl1pPr marL="276583" indent="-276583" algn="l" defTabSz="368778" rtl="0" eaLnBrk="1" latinLnBrk="0" hangingPunct="1">
        <a:spcBef>
          <a:spcPct val="20000"/>
        </a:spcBef>
        <a:buFont typeface="Arial"/>
        <a:buChar char="•"/>
        <a:defRPr sz="2600" kern="1200">
          <a:solidFill>
            <a:schemeClr val="tx1"/>
          </a:solidFill>
          <a:latin typeface="+mn-lt"/>
          <a:ea typeface="+mn-ea"/>
          <a:cs typeface="+mn-cs"/>
        </a:defRPr>
      </a:lvl1pPr>
      <a:lvl2pPr marL="599263" indent="-230486" algn="l" defTabSz="368778" rtl="0" eaLnBrk="1" latinLnBrk="0" hangingPunct="1">
        <a:spcBef>
          <a:spcPct val="20000"/>
        </a:spcBef>
        <a:buFont typeface="Arial"/>
        <a:buChar char="–"/>
        <a:defRPr sz="2300" kern="1200">
          <a:solidFill>
            <a:schemeClr val="tx1"/>
          </a:solidFill>
          <a:latin typeface="+mn-lt"/>
          <a:ea typeface="+mn-ea"/>
          <a:cs typeface="+mn-cs"/>
        </a:defRPr>
      </a:lvl2pPr>
      <a:lvl3pPr marL="921944" indent="-184389" algn="l" defTabSz="368778" rtl="0" eaLnBrk="1" latinLnBrk="0" hangingPunct="1">
        <a:spcBef>
          <a:spcPct val="20000"/>
        </a:spcBef>
        <a:buFont typeface="Arial"/>
        <a:buChar char="•"/>
        <a:defRPr sz="1900" kern="1200">
          <a:solidFill>
            <a:schemeClr val="tx1"/>
          </a:solidFill>
          <a:latin typeface="+mn-lt"/>
          <a:ea typeface="+mn-ea"/>
          <a:cs typeface="+mn-cs"/>
        </a:defRPr>
      </a:lvl3pPr>
      <a:lvl4pPr marL="1290721" indent="-184389" algn="l" defTabSz="368778" rtl="0" eaLnBrk="1" latinLnBrk="0" hangingPunct="1">
        <a:spcBef>
          <a:spcPct val="20000"/>
        </a:spcBef>
        <a:buFont typeface="Arial"/>
        <a:buChar char="–"/>
        <a:defRPr sz="1600" kern="1200">
          <a:solidFill>
            <a:schemeClr val="tx1"/>
          </a:solidFill>
          <a:latin typeface="+mn-lt"/>
          <a:ea typeface="+mn-ea"/>
          <a:cs typeface="+mn-cs"/>
        </a:defRPr>
      </a:lvl4pPr>
      <a:lvl5pPr marL="1659499" indent="-184389" algn="l" defTabSz="368778" rtl="0" eaLnBrk="1" latinLnBrk="0" hangingPunct="1">
        <a:spcBef>
          <a:spcPct val="20000"/>
        </a:spcBef>
        <a:buFont typeface="Arial"/>
        <a:buChar char="»"/>
        <a:defRPr sz="1600" kern="1200">
          <a:solidFill>
            <a:schemeClr val="tx1"/>
          </a:solidFill>
          <a:latin typeface="+mn-lt"/>
          <a:ea typeface="+mn-ea"/>
          <a:cs typeface="+mn-cs"/>
        </a:defRPr>
      </a:lvl5pPr>
      <a:lvl6pPr marL="2028276" indent="-184389" algn="l" defTabSz="368778" rtl="0" eaLnBrk="1" latinLnBrk="0" hangingPunct="1">
        <a:spcBef>
          <a:spcPct val="20000"/>
        </a:spcBef>
        <a:buFont typeface="Arial"/>
        <a:buChar char="•"/>
        <a:defRPr sz="1600" kern="1200">
          <a:solidFill>
            <a:schemeClr val="tx1"/>
          </a:solidFill>
          <a:latin typeface="+mn-lt"/>
          <a:ea typeface="+mn-ea"/>
          <a:cs typeface="+mn-cs"/>
        </a:defRPr>
      </a:lvl6pPr>
      <a:lvl7pPr marL="2397054" indent="-184389" algn="l" defTabSz="368778" rtl="0" eaLnBrk="1" latinLnBrk="0" hangingPunct="1">
        <a:spcBef>
          <a:spcPct val="20000"/>
        </a:spcBef>
        <a:buFont typeface="Arial"/>
        <a:buChar char="•"/>
        <a:defRPr sz="1600" kern="1200">
          <a:solidFill>
            <a:schemeClr val="tx1"/>
          </a:solidFill>
          <a:latin typeface="+mn-lt"/>
          <a:ea typeface="+mn-ea"/>
          <a:cs typeface="+mn-cs"/>
        </a:defRPr>
      </a:lvl7pPr>
      <a:lvl8pPr marL="2765831" indent="-184389" algn="l" defTabSz="368778" rtl="0" eaLnBrk="1" latinLnBrk="0" hangingPunct="1">
        <a:spcBef>
          <a:spcPct val="20000"/>
        </a:spcBef>
        <a:buFont typeface="Arial"/>
        <a:buChar char="•"/>
        <a:defRPr sz="1600" kern="1200">
          <a:solidFill>
            <a:schemeClr val="tx1"/>
          </a:solidFill>
          <a:latin typeface="+mn-lt"/>
          <a:ea typeface="+mn-ea"/>
          <a:cs typeface="+mn-cs"/>
        </a:defRPr>
      </a:lvl8pPr>
      <a:lvl9pPr marL="3134609" indent="-184389" algn="l" defTabSz="368778"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en-US"/>
      </a:defPPr>
      <a:lvl1pPr marL="0" algn="l" defTabSz="368778" rtl="0" eaLnBrk="1" latinLnBrk="0" hangingPunct="1">
        <a:defRPr sz="1500" kern="1200">
          <a:solidFill>
            <a:schemeClr val="tx1"/>
          </a:solidFill>
          <a:latin typeface="+mn-lt"/>
          <a:ea typeface="+mn-ea"/>
          <a:cs typeface="+mn-cs"/>
        </a:defRPr>
      </a:lvl1pPr>
      <a:lvl2pPr marL="368778" algn="l" defTabSz="368778" rtl="0" eaLnBrk="1" latinLnBrk="0" hangingPunct="1">
        <a:defRPr sz="1500" kern="1200">
          <a:solidFill>
            <a:schemeClr val="tx1"/>
          </a:solidFill>
          <a:latin typeface="+mn-lt"/>
          <a:ea typeface="+mn-ea"/>
          <a:cs typeface="+mn-cs"/>
        </a:defRPr>
      </a:lvl2pPr>
      <a:lvl3pPr marL="737555" algn="l" defTabSz="368778" rtl="0" eaLnBrk="1" latinLnBrk="0" hangingPunct="1">
        <a:defRPr sz="1500" kern="1200">
          <a:solidFill>
            <a:schemeClr val="tx1"/>
          </a:solidFill>
          <a:latin typeface="+mn-lt"/>
          <a:ea typeface="+mn-ea"/>
          <a:cs typeface="+mn-cs"/>
        </a:defRPr>
      </a:lvl3pPr>
      <a:lvl4pPr marL="1106333" algn="l" defTabSz="368778" rtl="0" eaLnBrk="1" latinLnBrk="0" hangingPunct="1">
        <a:defRPr sz="1500" kern="1200">
          <a:solidFill>
            <a:schemeClr val="tx1"/>
          </a:solidFill>
          <a:latin typeface="+mn-lt"/>
          <a:ea typeface="+mn-ea"/>
          <a:cs typeface="+mn-cs"/>
        </a:defRPr>
      </a:lvl4pPr>
      <a:lvl5pPr marL="1475110" algn="l" defTabSz="368778" rtl="0" eaLnBrk="1" latinLnBrk="0" hangingPunct="1">
        <a:defRPr sz="1500" kern="1200">
          <a:solidFill>
            <a:schemeClr val="tx1"/>
          </a:solidFill>
          <a:latin typeface="+mn-lt"/>
          <a:ea typeface="+mn-ea"/>
          <a:cs typeface="+mn-cs"/>
        </a:defRPr>
      </a:lvl5pPr>
      <a:lvl6pPr marL="1843888" algn="l" defTabSz="368778" rtl="0" eaLnBrk="1" latinLnBrk="0" hangingPunct="1">
        <a:defRPr sz="1500" kern="1200">
          <a:solidFill>
            <a:schemeClr val="tx1"/>
          </a:solidFill>
          <a:latin typeface="+mn-lt"/>
          <a:ea typeface="+mn-ea"/>
          <a:cs typeface="+mn-cs"/>
        </a:defRPr>
      </a:lvl6pPr>
      <a:lvl7pPr marL="2212665" algn="l" defTabSz="368778" rtl="0" eaLnBrk="1" latinLnBrk="0" hangingPunct="1">
        <a:defRPr sz="1500" kern="1200">
          <a:solidFill>
            <a:schemeClr val="tx1"/>
          </a:solidFill>
          <a:latin typeface="+mn-lt"/>
          <a:ea typeface="+mn-ea"/>
          <a:cs typeface="+mn-cs"/>
        </a:defRPr>
      </a:lvl7pPr>
      <a:lvl8pPr marL="2581443" algn="l" defTabSz="368778" rtl="0" eaLnBrk="1" latinLnBrk="0" hangingPunct="1">
        <a:defRPr sz="1500" kern="1200">
          <a:solidFill>
            <a:schemeClr val="tx1"/>
          </a:solidFill>
          <a:latin typeface="+mn-lt"/>
          <a:ea typeface="+mn-ea"/>
          <a:cs typeface="+mn-cs"/>
        </a:defRPr>
      </a:lvl8pPr>
      <a:lvl9pPr marL="2950220" algn="l" defTabSz="368778"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4.png"/><Relationship Id="rId3" Type="http://schemas.openxmlformats.org/officeDocument/2006/relationships/image" Target="../media/image16.jpg"/><Relationship Id="rId7" Type="http://schemas.openxmlformats.org/officeDocument/2006/relationships/hyperlink" Target="https://doctors.baptisthealth.net/provider/Ilan+Allan+Feingold/870280" TargetMode="External"/><Relationship Id="rId12"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8.jpg"/><Relationship Id="rId11" Type="http://schemas.openxmlformats.org/officeDocument/2006/relationships/hyperlink" Target="https://www.bilzin.com/we-are-focused/people/d/dotson-jr-albert-e" TargetMode="External"/><Relationship Id="rId5" Type="http://schemas.openxmlformats.org/officeDocument/2006/relationships/hyperlink" Target="https://doctors.baptisthealth.net/provider/Mark+J+Hauser/869879" TargetMode="External"/><Relationship Id="rId10" Type="http://schemas.openxmlformats.org/officeDocument/2006/relationships/image" Target="../media/image20.jpg"/><Relationship Id="rId4" Type="http://schemas.openxmlformats.org/officeDocument/2006/relationships/image" Target="../media/image17.jpg"/><Relationship Id="rId9" Type="http://schemas.openxmlformats.org/officeDocument/2006/relationships/hyperlink" Target="https://newsroom.baptisthealth.net/leadership/nancy-batista-rodriguez/" TargetMode="External"/><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C24BE9-E995-E847-ADCE-349872BF1C29}"/>
              </a:ext>
            </a:extLst>
          </p:cNvPr>
          <p:cNvSpPr/>
          <p:nvPr/>
        </p:nvSpPr>
        <p:spPr>
          <a:xfrm>
            <a:off x="1" y="0"/>
            <a:ext cx="9143999" cy="513654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picture containing table, blue, holding, woman&#10;&#10;Description automatically generated">
            <a:extLst>
              <a:ext uri="{FF2B5EF4-FFF2-40B4-BE49-F238E27FC236}">
                <a16:creationId xmlns:a16="http://schemas.microsoft.com/office/drawing/2014/main" id="{0EAAA7F1-ACFD-1446-B538-FD054599FDF2}"/>
              </a:ext>
            </a:extLst>
          </p:cNvPr>
          <p:cNvPicPr>
            <a:picLocks noChangeAspect="1"/>
          </p:cNvPicPr>
          <p:nvPr/>
        </p:nvPicPr>
        <p:blipFill rotWithShape="1">
          <a:blip r:embed="rId2">
            <a:extLst>
              <a:ext uri="{28A0092B-C50C-407E-A947-70E740481C1C}">
                <a14:useLocalDpi xmlns:a14="http://schemas.microsoft.com/office/drawing/2010/main" val="0"/>
              </a:ext>
            </a:extLst>
          </a:blip>
          <a:srcRect l="9231" t="1560" r="3984" b="24750"/>
          <a:stretch/>
        </p:blipFill>
        <p:spPr>
          <a:xfrm>
            <a:off x="0" y="0"/>
            <a:ext cx="9144001" cy="4443958"/>
          </a:xfrm>
          <a:prstGeom prst="rect">
            <a:avLst/>
          </a:prstGeom>
          <a:ln>
            <a:noFill/>
          </a:ln>
        </p:spPr>
      </p:pic>
      <p:sp>
        <p:nvSpPr>
          <p:cNvPr id="5" name="TextBox 4">
            <a:extLst>
              <a:ext uri="{FF2B5EF4-FFF2-40B4-BE49-F238E27FC236}">
                <a16:creationId xmlns:a16="http://schemas.microsoft.com/office/drawing/2014/main" id="{FE2709F5-F2BB-9849-BFF8-B60354AB00C7}"/>
              </a:ext>
            </a:extLst>
          </p:cNvPr>
          <p:cNvSpPr txBox="1"/>
          <p:nvPr/>
        </p:nvSpPr>
        <p:spPr>
          <a:xfrm>
            <a:off x="737574" y="2219066"/>
            <a:ext cx="7668852" cy="1323439"/>
          </a:xfrm>
          <a:prstGeom prst="rect">
            <a:avLst/>
          </a:prstGeom>
          <a:noFill/>
        </p:spPr>
        <p:txBody>
          <a:bodyPr wrap="square" rtlCol="0">
            <a:spAutoFit/>
          </a:bodyPr>
          <a:lstStyle/>
          <a:p>
            <a:r>
              <a:rPr lang="en-US" sz="4000" dirty="0">
                <a:solidFill>
                  <a:schemeClr val="bg1"/>
                </a:solidFill>
              </a:rPr>
              <a:t>Exclusive Corporate Briefing with Baptist Health South Florida </a:t>
            </a:r>
          </a:p>
        </p:txBody>
      </p:sp>
      <p:cxnSp>
        <p:nvCxnSpPr>
          <p:cNvPr id="6" name="Straight Connector 5">
            <a:extLst>
              <a:ext uri="{FF2B5EF4-FFF2-40B4-BE49-F238E27FC236}">
                <a16:creationId xmlns:a16="http://schemas.microsoft.com/office/drawing/2014/main" id="{D3035CF3-2744-7748-9896-F636BEC10CE6}"/>
              </a:ext>
            </a:extLst>
          </p:cNvPr>
          <p:cNvCxnSpPr>
            <a:cxnSpLocks/>
          </p:cNvCxnSpPr>
          <p:nvPr/>
        </p:nvCxnSpPr>
        <p:spPr>
          <a:xfrm>
            <a:off x="827584" y="1835607"/>
            <a:ext cx="67359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device&#10;&#10;Description automatically generated">
            <a:extLst>
              <a:ext uri="{FF2B5EF4-FFF2-40B4-BE49-F238E27FC236}">
                <a16:creationId xmlns:a16="http://schemas.microsoft.com/office/drawing/2014/main" id="{B859EAB4-7AE5-F240-B56B-46FABC5C7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010" y="4557036"/>
            <a:ext cx="3419872" cy="446635"/>
          </a:xfrm>
          <a:prstGeom prst="rect">
            <a:avLst/>
          </a:prstGeom>
        </p:spPr>
      </p:pic>
      <p:pic>
        <p:nvPicPr>
          <p:cNvPr id="11" name="Picture 10" descr="A close up of a sign&#10;&#10;Description automatically generated">
            <a:extLst>
              <a:ext uri="{FF2B5EF4-FFF2-40B4-BE49-F238E27FC236}">
                <a16:creationId xmlns:a16="http://schemas.microsoft.com/office/drawing/2014/main" id="{C497BF3E-3A22-C64A-B0FA-CF72EC147C00}"/>
              </a:ext>
            </a:extLst>
          </p:cNvPr>
          <p:cNvPicPr>
            <a:picLocks noChangeAspect="1"/>
          </p:cNvPicPr>
          <p:nvPr/>
        </p:nvPicPr>
        <p:blipFill>
          <a:blip r:embed="rId4"/>
          <a:stretch>
            <a:fillRect/>
          </a:stretch>
        </p:blipFill>
        <p:spPr>
          <a:xfrm>
            <a:off x="5031859" y="4557036"/>
            <a:ext cx="2239974" cy="356870"/>
          </a:xfrm>
          <a:prstGeom prst="rect">
            <a:avLst/>
          </a:prstGeom>
        </p:spPr>
      </p:pic>
    </p:spTree>
    <p:extLst>
      <p:ext uri="{BB962C8B-B14F-4D97-AF65-F5344CB8AC3E}">
        <p14:creationId xmlns:p14="http://schemas.microsoft.com/office/powerpoint/2010/main" val="134764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6BBE1D-DB14-E449-97BE-704270C5AA32}"/>
              </a:ext>
            </a:extLst>
          </p:cNvPr>
          <p:cNvSpPr/>
          <p:nvPr/>
        </p:nvSpPr>
        <p:spPr>
          <a:xfrm>
            <a:off x="0" y="937065"/>
            <a:ext cx="9144000" cy="420643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0646" y="0"/>
            <a:ext cx="8812530" cy="1112013"/>
          </a:xfrm>
        </p:spPr>
        <p:txBody>
          <a:bodyPr>
            <a:normAutofit/>
          </a:bodyPr>
          <a:lstStyle/>
          <a:p>
            <a:pPr defTabSz="457189">
              <a:defRPr/>
            </a:pPr>
            <a:br>
              <a:rPr lang="en-US" sz="1800" dirty="0">
                <a:solidFill>
                  <a:srgbClr val="006A51"/>
                </a:solidFill>
              </a:rPr>
            </a:br>
            <a:endParaRPr lang="en-US" sz="1600" b="0" dirty="0">
              <a:solidFill>
                <a:srgbClr val="006A51"/>
              </a:solidFill>
            </a:endParaRPr>
          </a:p>
        </p:txBody>
      </p:sp>
      <p:pic>
        <p:nvPicPr>
          <p:cNvPr id="4" name="Picture 3">
            <a:extLst>
              <a:ext uri="{FF2B5EF4-FFF2-40B4-BE49-F238E27FC236}">
                <a16:creationId xmlns:a16="http://schemas.microsoft.com/office/drawing/2014/main" id="{5B67F7DA-96CE-E54D-931D-0E39A80964D0}"/>
              </a:ext>
            </a:extLst>
          </p:cNvPr>
          <p:cNvPicPr>
            <a:picLocks noChangeAspect="1"/>
          </p:cNvPicPr>
          <p:nvPr/>
        </p:nvPicPr>
        <p:blipFill>
          <a:blip r:embed="rId3"/>
          <a:stretch>
            <a:fillRect/>
          </a:stretch>
        </p:blipFill>
        <p:spPr>
          <a:xfrm>
            <a:off x="0" y="-19092"/>
            <a:ext cx="9144001" cy="1098473"/>
          </a:xfrm>
          <a:prstGeom prst="rect">
            <a:avLst/>
          </a:prstGeom>
        </p:spPr>
      </p:pic>
      <p:pic>
        <p:nvPicPr>
          <p:cNvPr id="5" name="Picture 4">
            <a:extLst>
              <a:ext uri="{FF2B5EF4-FFF2-40B4-BE49-F238E27FC236}">
                <a16:creationId xmlns:a16="http://schemas.microsoft.com/office/drawing/2014/main" id="{D567F56B-4F1F-7B43-A906-03169D520C7B}"/>
              </a:ext>
            </a:extLst>
          </p:cNvPr>
          <p:cNvPicPr>
            <a:picLocks noChangeAspect="1"/>
          </p:cNvPicPr>
          <p:nvPr/>
        </p:nvPicPr>
        <p:blipFill>
          <a:blip r:embed="rId4"/>
          <a:stretch>
            <a:fillRect/>
          </a:stretch>
        </p:blipFill>
        <p:spPr>
          <a:xfrm>
            <a:off x="7876675" y="597775"/>
            <a:ext cx="810126" cy="782630"/>
          </a:xfrm>
          <a:prstGeom prst="rect">
            <a:avLst/>
          </a:prstGeom>
        </p:spPr>
      </p:pic>
      <p:sp>
        <p:nvSpPr>
          <p:cNvPr id="6" name="Title 1">
            <a:extLst>
              <a:ext uri="{FF2B5EF4-FFF2-40B4-BE49-F238E27FC236}">
                <a16:creationId xmlns:a16="http://schemas.microsoft.com/office/drawing/2014/main" id="{EFB1E20C-7565-2544-A301-DF872A483DD8}"/>
              </a:ext>
            </a:extLst>
          </p:cNvPr>
          <p:cNvSpPr txBox="1">
            <a:spLocks/>
          </p:cNvSpPr>
          <p:nvPr/>
        </p:nvSpPr>
        <p:spPr>
          <a:xfrm>
            <a:off x="-341397" y="259618"/>
            <a:ext cx="6962274" cy="677447"/>
          </a:xfrm>
          <a:prstGeom prst="rect">
            <a:avLst/>
          </a:prstGeom>
        </p:spPr>
        <p:txBody>
          <a:bodyPr vert="horz" lIns="73756" tIns="36878" rIns="73756" bIns="36878" rtlCol="0" anchor="ctr">
            <a:normAutofit/>
          </a:bodyPr>
          <a:lstStyle>
            <a:lvl1pPr algn="ctr" defTabSz="368778"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pPr algn="l"/>
            <a:r>
              <a:rPr lang="en-US" sz="3200" dirty="0"/>
              <a:t>					Experts</a:t>
            </a:r>
          </a:p>
        </p:txBody>
      </p:sp>
      <p:sp>
        <p:nvSpPr>
          <p:cNvPr id="28" name="TextBox 27">
            <a:extLst>
              <a:ext uri="{FF2B5EF4-FFF2-40B4-BE49-F238E27FC236}">
                <a16:creationId xmlns:a16="http://schemas.microsoft.com/office/drawing/2014/main" id="{131B1B75-561B-ED49-9248-43F081C56DAE}"/>
              </a:ext>
            </a:extLst>
          </p:cNvPr>
          <p:cNvSpPr txBox="1"/>
          <p:nvPr/>
        </p:nvSpPr>
        <p:spPr>
          <a:xfrm>
            <a:off x="1469414" y="3129538"/>
            <a:ext cx="1403702" cy="1477328"/>
          </a:xfrm>
          <a:prstGeom prst="rect">
            <a:avLst/>
          </a:prstGeom>
          <a:noFill/>
        </p:spPr>
        <p:txBody>
          <a:bodyPr wrap="square" rtlCol="0">
            <a:spAutoFit/>
          </a:bodyPr>
          <a:lstStyle/>
          <a:p>
            <a:r>
              <a:rPr lang="en-US" sz="1000" b="1" dirty="0">
                <a:solidFill>
                  <a:srgbClr val="E86E0A"/>
                </a:solidFill>
                <a:hlinkClick r:id="rId5">
                  <a:extLst>
                    <a:ext uri="{A12FA001-AC4F-418D-AE19-62706E023703}">
                      <ahyp:hlinkClr xmlns:ahyp="http://schemas.microsoft.com/office/drawing/2018/hyperlinkcolor" val="tx"/>
                    </a:ext>
                  </a:extLst>
                </a:hlinkClick>
              </a:rPr>
              <a:t>Mark Hauser, M.D.</a:t>
            </a:r>
            <a:endParaRPr lang="en-US" sz="1000" dirty="0">
              <a:solidFill>
                <a:srgbClr val="E86E0A"/>
              </a:solidFill>
            </a:endParaRPr>
          </a:p>
          <a:p>
            <a:r>
              <a:rPr lang="en-US" sz="1000" b="1" dirty="0">
                <a:solidFill>
                  <a:srgbClr val="6D696A"/>
                </a:solidFill>
              </a:rPr>
              <a:t>President, </a:t>
            </a:r>
            <a:br>
              <a:rPr lang="en-US" sz="1000" b="1" dirty="0">
                <a:solidFill>
                  <a:srgbClr val="6D696A"/>
                </a:solidFill>
              </a:rPr>
            </a:br>
            <a:r>
              <a:rPr lang="en-US" sz="1000" b="1" dirty="0">
                <a:solidFill>
                  <a:srgbClr val="6D696A"/>
                </a:solidFill>
              </a:rPr>
              <a:t>Medical Staff Affairs and Clinical Lead </a:t>
            </a:r>
            <a:br>
              <a:rPr lang="en-US" sz="1000" b="1" dirty="0">
                <a:solidFill>
                  <a:srgbClr val="6D696A"/>
                </a:solidFill>
              </a:rPr>
            </a:br>
            <a:r>
              <a:rPr lang="en-US" sz="1000" b="1" dirty="0">
                <a:solidFill>
                  <a:srgbClr val="6D696A"/>
                </a:solidFill>
              </a:rPr>
              <a:t>for Baptist Health’s Coronavirus Response</a:t>
            </a:r>
            <a:endParaRPr lang="en-US" sz="1000" dirty="0">
              <a:solidFill>
                <a:srgbClr val="6D696A"/>
              </a:solidFill>
            </a:endParaRPr>
          </a:p>
          <a:p>
            <a:endParaRPr lang="en-US" sz="1000" dirty="0">
              <a:solidFill>
                <a:srgbClr val="FF7900"/>
              </a:solidFill>
            </a:endParaRPr>
          </a:p>
          <a:p>
            <a:endParaRPr lang="en-US" sz="1000" dirty="0">
              <a:latin typeface="Times New Roman"/>
              <a:ea typeface="Times New Roman"/>
            </a:endParaRPr>
          </a:p>
        </p:txBody>
      </p:sp>
      <p:pic>
        <p:nvPicPr>
          <p:cNvPr id="29" name="Picture 28" descr="A person wearing a suit and tie smiling at the camera&#10;&#10;Description automatically generated">
            <a:extLst>
              <a:ext uri="{FF2B5EF4-FFF2-40B4-BE49-F238E27FC236}">
                <a16:creationId xmlns:a16="http://schemas.microsoft.com/office/drawing/2014/main" id="{0F777227-F20C-DF43-BE71-31697B40D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9325" y="1544120"/>
            <a:ext cx="1124613" cy="1573678"/>
          </a:xfrm>
          <a:prstGeom prst="rect">
            <a:avLst/>
          </a:prstGeom>
        </p:spPr>
      </p:pic>
      <p:sp>
        <p:nvSpPr>
          <p:cNvPr id="30" name="TextBox 29">
            <a:extLst>
              <a:ext uri="{FF2B5EF4-FFF2-40B4-BE49-F238E27FC236}">
                <a16:creationId xmlns:a16="http://schemas.microsoft.com/office/drawing/2014/main" id="{74C3479E-958E-6F41-9DBF-A7AE5F0A6E39}"/>
              </a:ext>
            </a:extLst>
          </p:cNvPr>
          <p:cNvSpPr txBox="1"/>
          <p:nvPr/>
        </p:nvSpPr>
        <p:spPr>
          <a:xfrm>
            <a:off x="2967025" y="3129538"/>
            <a:ext cx="1451640" cy="1323439"/>
          </a:xfrm>
          <a:prstGeom prst="rect">
            <a:avLst/>
          </a:prstGeom>
          <a:noFill/>
        </p:spPr>
        <p:txBody>
          <a:bodyPr wrap="square" rtlCol="0">
            <a:spAutoFit/>
          </a:bodyPr>
          <a:lstStyle/>
          <a:p>
            <a:r>
              <a:rPr lang="en-US" sz="1000" b="1" dirty="0">
                <a:solidFill>
                  <a:srgbClr val="E86E0A"/>
                </a:solidFill>
                <a:hlinkClick r:id="rId7">
                  <a:extLst>
                    <a:ext uri="{A12FA001-AC4F-418D-AE19-62706E023703}">
                      <ahyp:hlinkClr xmlns:ahyp="http://schemas.microsoft.com/office/drawing/2018/hyperlinkcolor" val="tx"/>
                    </a:ext>
                  </a:extLst>
                </a:hlinkClick>
              </a:rPr>
              <a:t>Allan Feingold, M.D.</a:t>
            </a:r>
            <a:endParaRPr lang="en-US" sz="1000" dirty="0">
              <a:solidFill>
                <a:srgbClr val="E86E0A"/>
              </a:solidFill>
            </a:endParaRPr>
          </a:p>
          <a:p>
            <a:r>
              <a:rPr lang="en-US" sz="1000" b="1" dirty="0">
                <a:solidFill>
                  <a:srgbClr val="6D696A"/>
                </a:solidFill>
              </a:rPr>
              <a:t>Medical Director, Occupational &amp; Environmental Medicine,</a:t>
            </a:r>
          </a:p>
          <a:p>
            <a:r>
              <a:rPr lang="en-US" sz="1000" b="1" dirty="0">
                <a:solidFill>
                  <a:srgbClr val="6D696A"/>
                </a:solidFill>
              </a:rPr>
              <a:t>South Miami Hospital</a:t>
            </a:r>
            <a:endParaRPr lang="en-US" sz="1000" dirty="0">
              <a:solidFill>
                <a:srgbClr val="6D696A"/>
              </a:solidFill>
            </a:endParaRPr>
          </a:p>
          <a:p>
            <a:endParaRPr lang="en-US" sz="1000" dirty="0">
              <a:latin typeface="Times New Roman"/>
              <a:ea typeface="Times New Roman"/>
            </a:endParaRPr>
          </a:p>
        </p:txBody>
      </p:sp>
      <p:pic>
        <p:nvPicPr>
          <p:cNvPr id="31" name="Picture 30" descr="A person sitting at a desk&#10;&#10;Description automatically generated">
            <a:extLst>
              <a:ext uri="{FF2B5EF4-FFF2-40B4-BE49-F238E27FC236}">
                <a16:creationId xmlns:a16="http://schemas.microsoft.com/office/drawing/2014/main" id="{AD78F5E1-3386-8343-97C2-4BDF772DE3B8}"/>
              </a:ext>
            </a:extLst>
          </p:cNvPr>
          <p:cNvPicPr>
            <a:picLocks noChangeAspect="1"/>
          </p:cNvPicPr>
          <p:nvPr/>
        </p:nvPicPr>
        <p:blipFill rotWithShape="1">
          <a:blip r:embed="rId8">
            <a:extLst>
              <a:ext uri="{28A0092B-C50C-407E-A947-70E740481C1C}">
                <a14:useLocalDpi xmlns:a14="http://schemas.microsoft.com/office/drawing/2010/main" val="0"/>
              </a:ext>
            </a:extLst>
          </a:blip>
          <a:srcRect l="38775" t="3039" r="14758" b="48047"/>
          <a:stretch/>
        </p:blipFill>
        <p:spPr>
          <a:xfrm>
            <a:off x="3069595" y="1544120"/>
            <a:ext cx="1143354" cy="1573678"/>
          </a:xfrm>
          <a:prstGeom prst="rect">
            <a:avLst/>
          </a:prstGeom>
        </p:spPr>
      </p:pic>
      <p:sp>
        <p:nvSpPr>
          <p:cNvPr id="32" name="TextBox 31">
            <a:extLst>
              <a:ext uri="{FF2B5EF4-FFF2-40B4-BE49-F238E27FC236}">
                <a16:creationId xmlns:a16="http://schemas.microsoft.com/office/drawing/2014/main" id="{CEEC9C4D-D33B-1C4A-BBF7-2645C06F2E2A}"/>
              </a:ext>
            </a:extLst>
          </p:cNvPr>
          <p:cNvSpPr txBox="1"/>
          <p:nvPr/>
        </p:nvSpPr>
        <p:spPr>
          <a:xfrm>
            <a:off x="4522430" y="3129538"/>
            <a:ext cx="1451640" cy="1477328"/>
          </a:xfrm>
          <a:prstGeom prst="rect">
            <a:avLst/>
          </a:prstGeom>
          <a:noFill/>
        </p:spPr>
        <p:txBody>
          <a:bodyPr wrap="square" rtlCol="0">
            <a:spAutoFit/>
          </a:bodyPr>
          <a:lstStyle/>
          <a:p>
            <a:r>
              <a:rPr lang="en-US" sz="1000" b="1" dirty="0">
                <a:solidFill>
                  <a:srgbClr val="E86E0A"/>
                </a:solidFill>
                <a:hlinkClick r:id="rId9">
                  <a:extLst>
                    <a:ext uri="{A12FA001-AC4F-418D-AE19-62706E023703}">
                      <ahyp:hlinkClr xmlns:ahyp="http://schemas.microsoft.com/office/drawing/2018/hyperlinkcolor" val="tx"/>
                    </a:ext>
                  </a:extLst>
                </a:hlinkClick>
              </a:rPr>
              <a:t>Nancy Batista-Rodriguez</a:t>
            </a:r>
            <a:endParaRPr lang="en-US" sz="1000" dirty="0">
              <a:solidFill>
                <a:srgbClr val="E86E0A"/>
              </a:solidFill>
            </a:endParaRPr>
          </a:p>
          <a:p>
            <a:r>
              <a:rPr lang="en-US" sz="1000" b="1" dirty="0">
                <a:solidFill>
                  <a:srgbClr val="6D696A"/>
                </a:solidFill>
              </a:rPr>
              <a:t>CEO,</a:t>
            </a:r>
          </a:p>
          <a:p>
            <a:r>
              <a:rPr lang="en-US" sz="1000" b="1" dirty="0">
                <a:solidFill>
                  <a:srgbClr val="6D696A"/>
                </a:solidFill>
              </a:rPr>
              <a:t>Baptist Outpatient Services and Lead </a:t>
            </a:r>
            <a:br>
              <a:rPr lang="en-US" sz="1000" b="1" dirty="0">
                <a:solidFill>
                  <a:srgbClr val="6D696A"/>
                </a:solidFill>
              </a:rPr>
            </a:br>
            <a:r>
              <a:rPr lang="en-US" sz="1000" b="1" dirty="0">
                <a:solidFill>
                  <a:srgbClr val="6D696A"/>
                </a:solidFill>
              </a:rPr>
              <a:t>for Baptist Health's Recovery Task Force</a:t>
            </a:r>
          </a:p>
          <a:p>
            <a:endParaRPr lang="en-US" sz="1000" dirty="0">
              <a:latin typeface="Times New Roman"/>
              <a:ea typeface="Times New Roman"/>
            </a:endParaRPr>
          </a:p>
        </p:txBody>
      </p:sp>
      <p:pic>
        <p:nvPicPr>
          <p:cNvPr id="33" name="Picture 32">
            <a:extLst>
              <a:ext uri="{FF2B5EF4-FFF2-40B4-BE49-F238E27FC236}">
                <a16:creationId xmlns:a16="http://schemas.microsoft.com/office/drawing/2014/main" id="{E2E48795-820A-3747-94D3-4A42B55A3F82}"/>
              </a:ext>
            </a:extLst>
          </p:cNvPr>
          <p:cNvPicPr>
            <a:picLocks noChangeAspect="1"/>
          </p:cNvPicPr>
          <p:nvPr/>
        </p:nvPicPr>
        <p:blipFill rotWithShape="1">
          <a:blip r:embed="rId10">
            <a:extLst>
              <a:ext uri="{28A0092B-C50C-407E-A947-70E740481C1C}">
                <a14:useLocalDpi xmlns:a14="http://schemas.microsoft.com/office/drawing/2010/main" val="0"/>
              </a:ext>
            </a:extLst>
          </a:blip>
          <a:srcRect l="5377" r="6884"/>
          <a:stretch/>
        </p:blipFill>
        <p:spPr>
          <a:xfrm>
            <a:off x="4597691" y="1544120"/>
            <a:ext cx="1124613" cy="1589389"/>
          </a:xfrm>
          <a:prstGeom prst="rect">
            <a:avLst/>
          </a:prstGeom>
        </p:spPr>
      </p:pic>
      <p:sp>
        <p:nvSpPr>
          <p:cNvPr id="34" name="TextBox 33">
            <a:extLst>
              <a:ext uri="{FF2B5EF4-FFF2-40B4-BE49-F238E27FC236}">
                <a16:creationId xmlns:a16="http://schemas.microsoft.com/office/drawing/2014/main" id="{1CDA1A90-1989-3B41-9B80-884777A58549}"/>
              </a:ext>
            </a:extLst>
          </p:cNvPr>
          <p:cNvSpPr txBox="1"/>
          <p:nvPr/>
        </p:nvSpPr>
        <p:spPr>
          <a:xfrm>
            <a:off x="6041565" y="3161189"/>
            <a:ext cx="1451640" cy="707886"/>
          </a:xfrm>
          <a:prstGeom prst="rect">
            <a:avLst/>
          </a:prstGeom>
          <a:noFill/>
        </p:spPr>
        <p:txBody>
          <a:bodyPr wrap="square" rtlCol="0">
            <a:spAutoFit/>
          </a:bodyPr>
          <a:lstStyle/>
          <a:p>
            <a:r>
              <a:rPr lang="en-US" sz="1000" b="1" dirty="0">
                <a:solidFill>
                  <a:srgbClr val="E86E0A"/>
                </a:solidFill>
                <a:hlinkClick r:id="rId11">
                  <a:extLst>
                    <a:ext uri="{A12FA001-AC4F-418D-AE19-62706E023703}">
                      <ahyp:hlinkClr xmlns:ahyp="http://schemas.microsoft.com/office/drawing/2018/hyperlinkcolor" val="tx"/>
                    </a:ext>
                  </a:extLst>
                </a:hlinkClick>
              </a:rPr>
              <a:t>Albert E. Dotson, Jr.</a:t>
            </a:r>
            <a:endParaRPr lang="en-US" sz="1000" b="1" dirty="0">
              <a:solidFill>
                <a:srgbClr val="E86E0A"/>
              </a:solidFill>
            </a:endParaRPr>
          </a:p>
          <a:p>
            <a:r>
              <a:rPr lang="en-US" sz="1000" b="1" dirty="0">
                <a:solidFill>
                  <a:srgbClr val="6E6E77"/>
                </a:solidFill>
              </a:rPr>
              <a:t>Managing Partner,</a:t>
            </a:r>
          </a:p>
          <a:p>
            <a:r>
              <a:rPr lang="en-US" sz="1000" b="1" dirty="0" err="1">
                <a:solidFill>
                  <a:srgbClr val="6E6E77"/>
                </a:solidFill>
              </a:rPr>
              <a:t>Bilzin</a:t>
            </a:r>
            <a:r>
              <a:rPr lang="en-US" sz="1000" b="1" dirty="0">
                <a:solidFill>
                  <a:srgbClr val="6E6E77"/>
                </a:solidFill>
              </a:rPr>
              <a:t> </a:t>
            </a:r>
            <a:r>
              <a:rPr lang="en-US" sz="1000" b="1" dirty="0" err="1">
                <a:solidFill>
                  <a:srgbClr val="6E6E77"/>
                </a:solidFill>
              </a:rPr>
              <a:t>Sumberg</a:t>
            </a:r>
            <a:r>
              <a:rPr lang="en-US" sz="1000" b="1" dirty="0">
                <a:solidFill>
                  <a:srgbClr val="6E6E77"/>
                </a:solidFill>
              </a:rPr>
              <a:t> </a:t>
            </a:r>
          </a:p>
          <a:p>
            <a:endParaRPr lang="en-US" sz="1000" dirty="0">
              <a:latin typeface="Times New Roman"/>
              <a:ea typeface="Times New Roman"/>
            </a:endParaRPr>
          </a:p>
        </p:txBody>
      </p:sp>
      <p:pic>
        <p:nvPicPr>
          <p:cNvPr id="35" name="Picture 34">
            <a:extLst>
              <a:ext uri="{FF2B5EF4-FFF2-40B4-BE49-F238E27FC236}">
                <a16:creationId xmlns:a16="http://schemas.microsoft.com/office/drawing/2014/main" id="{ABBC17AF-D40A-0247-90AC-F4D14BCB7DE3}"/>
              </a:ext>
            </a:extLst>
          </p:cNvPr>
          <p:cNvPicPr>
            <a:picLocks noChangeAspect="1"/>
          </p:cNvPicPr>
          <p:nvPr/>
        </p:nvPicPr>
        <p:blipFill rotWithShape="1">
          <a:blip r:embed="rId12">
            <a:extLst>
              <a:ext uri="{28A0092B-C50C-407E-A947-70E740481C1C}">
                <a14:useLocalDpi xmlns:a14="http://schemas.microsoft.com/office/drawing/2010/main" val="0"/>
              </a:ext>
            </a:extLst>
          </a:blip>
          <a:srcRect l="10638" t="575" r="10599" b="26430"/>
          <a:stretch/>
        </p:blipFill>
        <p:spPr>
          <a:xfrm>
            <a:off x="6132105" y="1539804"/>
            <a:ext cx="1143355" cy="1589389"/>
          </a:xfrm>
          <a:prstGeom prst="rect">
            <a:avLst/>
          </a:prstGeom>
          <a:ln>
            <a:solidFill>
              <a:schemeClr val="bg1">
                <a:lumMod val="50000"/>
              </a:schemeClr>
            </a:solidFill>
          </a:ln>
        </p:spPr>
      </p:pic>
      <p:sp>
        <p:nvSpPr>
          <p:cNvPr id="36" name="TextBox 35">
            <a:extLst>
              <a:ext uri="{FF2B5EF4-FFF2-40B4-BE49-F238E27FC236}">
                <a16:creationId xmlns:a16="http://schemas.microsoft.com/office/drawing/2014/main" id="{49B469AE-965F-584A-AAA9-02A9F50E2304}"/>
              </a:ext>
            </a:extLst>
          </p:cNvPr>
          <p:cNvSpPr txBox="1"/>
          <p:nvPr/>
        </p:nvSpPr>
        <p:spPr>
          <a:xfrm>
            <a:off x="1469415" y="1215775"/>
            <a:ext cx="1324434" cy="600164"/>
          </a:xfrm>
          <a:prstGeom prst="rect">
            <a:avLst/>
          </a:prstGeom>
          <a:noFill/>
        </p:spPr>
        <p:txBody>
          <a:bodyPr wrap="square" rtlCol="0">
            <a:spAutoFit/>
          </a:bodyPr>
          <a:lstStyle/>
          <a:p>
            <a:r>
              <a:rPr lang="en-US" sz="1100" b="1" dirty="0">
                <a:solidFill>
                  <a:srgbClr val="E86E0A"/>
                </a:solidFill>
              </a:rPr>
              <a:t>Speakers</a:t>
            </a:r>
            <a:endParaRPr lang="en-US" sz="1100" dirty="0">
              <a:solidFill>
                <a:srgbClr val="E86E0A"/>
              </a:solidFill>
            </a:endParaRPr>
          </a:p>
          <a:p>
            <a:endParaRPr lang="en-US" sz="1100" dirty="0">
              <a:solidFill>
                <a:srgbClr val="FF7900"/>
              </a:solidFill>
            </a:endParaRPr>
          </a:p>
          <a:p>
            <a:endParaRPr lang="en-US" sz="1100" dirty="0">
              <a:latin typeface="Times New Roman"/>
              <a:ea typeface="Times New Roman"/>
            </a:endParaRPr>
          </a:p>
        </p:txBody>
      </p:sp>
      <p:sp>
        <p:nvSpPr>
          <p:cNvPr id="37" name="TextBox 36">
            <a:extLst>
              <a:ext uri="{FF2B5EF4-FFF2-40B4-BE49-F238E27FC236}">
                <a16:creationId xmlns:a16="http://schemas.microsoft.com/office/drawing/2014/main" id="{3DA74B00-FB57-A24D-9911-8009FE7D989C}"/>
              </a:ext>
            </a:extLst>
          </p:cNvPr>
          <p:cNvSpPr txBox="1"/>
          <p:nvPr/>
        </p:nvSpPr>
        <p:spPr>
          <a:xfrm>
            <a:off x="6041565" y="1247426"/>
            <a:ext cx="1324434" cy="600164"/>
          </a:xfrm>
          <a:prstGeom prst="rect">
            <a:avLst/>
          </a:prstGeom>
          <a:noFill/>
        </p:spPr>
        <p:txBody>
          <a:bodyPr wrap="square" rtlCol="0">
            <a:spAutoFit/>
          </a:bodyPr>
          <a:lstStyle/>
          <a:p>
            <a:r>
              <a:rPr lang="en-US" sz="1100" b="1" dirty="0">
                <a:solidFill>
                  <a:srgbClr val="E86E0A"/>
                </a:solidFill>
              </a:rPr>
              <a:t>Moderator</a:t>
            </a:r>
            <a:endParaRPr lang="en-US" sz="1100" dirty="0">
              <a:solidFill>
                <a:srgbClr val="E86E0A"/>
              </a:solidFill>
            </a:endParaRPr>
          </a:p>
          <a:p>
            <a:endParaRPr lang="en-US" sz="1100" dirty="0">
              <a:solidFill>
                <a:srgbClr val="FF7900"/>
              </a:solidFill>
            </a:endParaRPr>
          </a:p>
          <a:p>
            <a:endParaRPr lang="en-US" sz="1100" dirty="0">
              <a:latin typeface="Times New Roman"/>
              <a:ea typeface="Times New Roman"/>
            </a:endParaRPr>
          </a:p>
        </p:txBody>
      </p:sp>
      <p:pic>
        <p:nvPicPr>
          <p:cNvPr id="38" name="Picture 37" descr="A close up of a device&#10;&#10;Description automatically generated">
            <a:extLst>
              <a:ext uri="{FF2B5EF4-FFF2-40B4-BE49-F238E27FC236}">
                <a16:creationId xmlns:a16="http://schemas.microsoft.com/office/drawing/2014/main" id="{9EF2C4F8-7945-A449-89CD-FFCAAE2281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8010" y="4650733"/>
            <a:ext cx="3419872" cy="446635"/>
          </a:xfrm>
          <a:prstGeom prst="rect">
            <a:avLst/>
          </a:prstGeom>
        </p:spPr>
      </p:pic>
      <p:pic>
        <p:nvPicPr>
          <p:cNvPr id="39" name="Picture 38" descr="A close up of a sign&#10;&#10;Description automatically generated">
            <a:extLst>
              <a:ext uri="{FF2B5EF4-FFF2-40B4-BE49-F238E27FC236}">
                <a16:creationId xmlns:a16="http://schemas.microsoft.com/office/drawing/2014/main" id="{09D3A6BC-4217-A443-9D6C-1BCF565A3481}"/>
              </a:ext>
            </a:extLst>
          </p:cNvPr>
          <p:cNvPicPr>
            <a:picLocks noChangeAspect="1"/>
          </p:cNvPicPr>
          <p:nvPr/>
        </p:nvPicPr>
        <p:blipFill>
          <a:blip r:embed="rId14"/>
          <a:stretch>
            <a:fillRect/>
          </a:stretch>
        </p:blipFill>
        <p:spPr>
          <a:xfrm>
            <a:off x="5031859" y="4650733"/>
            <a:ext cx="2239974" cy="356870"/>
          </a:xfrm>
          <a:prstGeom prst="rect">
            <a:avLst/>
          </a:prstGeom>
        </p:spPr>
      </p:pic>
    </p:spTree>
    <p:extLst>
      <p:ext uri="{BB962C8B-B14F-4D97-AF65-F5344CB8AC3E}">
        <p14:creationId xmlns:p14="http://schemas.microsoft.com/office/powerpoint/2010/main" val="12223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6BBE1D-DB14-E449-97BE-704270C5AA32}"/>
              </a:ext>
            </a:extLst>
          </p:cNvPr>
          <p:cNvSpPr/>
          <p:nvPr/>
        </p:nvSpPr>
        <p:spPr>
          <a:xfrm>
            <a:off x="0" y="1174005"/>
            <a:ext cx="9144000" cy="39694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0646" y="0"/>
            <a:ext cx="8812530" cy="3778603"/>
          </a:xfrm>
        </p:spPr>
        <p:txBody>
          <a:bodyPr>
            <a:normAutofit/>
          </a:bodyPr>
          <a:lstStyle/>
          <a:p>
            <a:pPr defTabSz="457189">
              <a:defRPr/>
            </a:pPr>
            <a:br>
              <a:rPr lang="en-US" sz="1800" dirty="0">
                <a:solidFill>
                  <a:srgbClr val="006A51"/>
                </a:solidFill>
              </a:rPr>
            </a:br>
            <a:r>
              <a:rPr lang="en-US" sz="3300" dirty="0">
                <a:solidFill>
                  <a:srgbClr val="006A51"/>
                </a:solidFill>
              </a:rPr>
              <a:t>The COVID-19 Pandemic</a:t>
            </a:r>
            <a:br>
              <a:rPr lang="en-US" sz="3300" dirty="0">
                <a:solidFill>
                  <a:srgbClr val="006A51"/>
                </a:solidFill>
              </a:rPr>
            </a:br>
            <a:br>
              <a:rPr lang="en-US" sz="3300" dirty="0">
                <a:solidFill>
                  <a:srgbClr val="006A51"/>
                </a:solidFill>
              </a:rPr>
            </a:br>
            <a:br>
              <a:rPr lang="en-US" sz="3300" dirty="0">
                <a:solidFill>
                  <a:srgbClr val="006A51"/>
                </a:solidFill>
              </a:rPr>
            </a:br>
            <a:br>
              <a:rPr lang="en-US" sz="2000" dirty="0">
                <a:solidFill>
                  <a:srgbClr val="006A51"/>
                </a:solidFill>
              </a:rPr>
            </a:br>
            <a:r>
              <a:rPr lang="en-US" sz="2000" dirty="0">
                <a:solidFill>
                  <a:srgbClr val="006A51"/>
                </a:solidFill>
              </a:rPr>
              <a:t>Mark J. Hauser, M.D., FACP, FCCP</a:t>
            </a:r>
            <a:br>
              <a:rPr lang="en-US" sz="2000" dirty="0">
                <a:solidFill>
                  <a:srgbClr val="006A51"/>
                </a:solidFill>
              </a:rPr>
            </a:br>
            <a:r>
              <a:rPr lang="en-US" sz="2000" dirty="0">
                <a:solidFill>
                  <a:srgbClr val="006A51"/>
                </a:solidFill>
              </a:rPr>
              <a:t>President, Medical Staff Affairs</a:t>
            </a:r>
            <a:br>
              <a:rPr lang="en-US" sz="2000" dirty="0">
                <a:solidFill>
                  <a:srgbClr val="006A51"/>
                </a:solidFill>
              </a:rPr>
            </a:br>
            <a:r>
              <a:rPr lang="en-US" sz="2000" dirty="0">
                <a:solidFill>
                  <a:srgbClr val="006A51"/>
                </a:solidFill>
              </a:rPr>
              <a:t>Clinical Enterprise</a:t>
            </a:r>
            <a:br>
              <a:rPr lang="en-US" sz="2000" dirty="0">
                <a:solidFill>
                  <a:srgbClr val="006A51"/>
                </a:solidFill>
              </a:rPr>
            </a:br>
            <a:r>
              <a:rPr lang="en-US" sz="1600" b="0" dirty="0">
                <a:solidFill>
                  <a:srgbClr val="006A51"/>
                </a:solidFill>
              </a:rPr>
              <a:t>May 13, 2020</a:t>
            </a:r>
          </a:p>
        </p:txBody>
      </p:sp>
      <p:pic>
        <p:nvPicPr>
          <p:cNvPr id="4" name="Picture 3">
            <a:extLst>
              <a:ext uri="{FF2B5EF4-FFF2-40B4-BE49-F238E27FC236}">
                <a16:creationId xmlns:a16="http://schemas.microsoft.com/office/drawing/2014/main" id="{5B67F7DA-96CE-E54D-931D-0E39A80964D0}"/>
              </a:ext>
            </a:extLst>
          </p:cNvPr>
          <p:cNvPicPr>
            <a:picLocks noChangeAspect="1"/>
          </p:cNvPicPr>
          <p:nvPr/>
        </p:nvPicPr>
        <p:blipFill>
          <a:blip r:embed="rId3"/>
          <a:stretch>
            <a:fillRect/>
          </a:stretch>
        </p:blipFill>
        <p:spPr>
          <a:xfrm>
            <a:off x="0" y="-19092"/>
            <a:ext cx="9144001" cy="1337505"/>
          </a:xfrm>
          <a:prstGeom prst="rect">
            <a:avLst/>
          </a:prstGeom>
        </p:spPr>
      </p:pic>
      <p:pic>
        <p:nvPicPr>
          <p:cNvPr id="5" name="Picture 4">
            <a:extLst>
              <a:ext uri="{FF2B5EF4-FFF2-40B4-BE49-F238E27FC236}">
                <a16:creationId xmlns:a16="http://schemas.microsoft.com/office/drawing/2014/main" id="{D567F56B-4F1F-7B43-A906-03169D520C7B}"/>
              </a:ext>
            </a:extLst>
          </p:cNvPr>
          <p:cNvPicPr>
            <a:picLocks noChangeAspect="1"/>
          </p:cNvPicPr>
          <p:nvPr/>
        </p:nvPicPr>
        <p:blipFill>
          <a:blip r:embed="rId4"/>
          <a:stretch>
            <a:fillRect/>
          </a:stretch>
        </p:blipFill>
        <p:spPr>
          <a:xfrm>
            <a:off x="7876675" y="597775"/>
            <a:ext cx="810126" cy="782630"/>
          </a:xfrm>
          <a:prstGeom prst="rect">
            <a:avLst/>
          </a:prstGeom>
        </p:spPr>
      </p:pic>
      <p:sp>
        <p:nvSpPr>
          <p:cNvPr id="6" name="Title 1">
            <a:extLst>
              <a:ext uri="{FF2B5EF4-FFF2-40B4-BE49-F238E27FC236}">
                <a16:creationId xmlns:a16="http://schemas.microsoft.com/office/drawing/2014/main" id="{EFB1E20C-7565-2544-A301-DF872A483DD8}"/>
              </a:ext>
            </a:extLst>
          </p:cNvPr>
          <p:cNvSpPr txBox="1">
            <a:spLocks/>
          </p:cNvSpPr>
          <p:nvPr/>
        </p:nvSpPr>
        <p:spPr>
          <a:xfrm>
            <a:off x="-341397" y="259618"/>
            <a:ext cx="6962274" cy="677447"/>
          </a:xfrm>
          <a:prstGeom prst="rect">
            <a:avLst/>
          </a:prstGeom>
        </p:spPr>
        <p:txBody>
          <a:bodyPr vert="horz" lIns="73756" tIns="36878" rIns="73756" bIns="36878" rtlCol="0" anchor="ctr">
            <a:normAutofit/>
          </a:bodyPr>
          <a:lstStyle>
            <a:lvl1pPr algn="ctr" defTabSz="368778"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r>
              <a:rPr lang="en-US" sz="3200" dirty="0"/>
              <a:t>The COVID-19 Pandemic</a:t>
            </a:r>
          </a:p>
        </p:txBody>
      </p:sp>
      <p:pic>
        <p:nvPicPr>
          <p:cNvPr id="9" name="Picture 8">
            <a:extLst>
              <a:ext uri="{FF2B5EF4-FFF2-40B4-BE49-F238E27FC236}">
                <a16:creationId xmlns:a16="http://schemas.microsoft.com/office/drawing/2014/main" id="{DA852861-59D8-4E41-8D34-39CBB4566577}"/>
              </a:ext>
            </a:extLst>
          </p:cNvPr>
          <p:cNvPicPr>
            <a:picLocks noChangeAspect="1"/>
          </p:cNvPicPr>
          <p:nvPr/>
        </p:nvPicPr>
        <p:blipFill>
          <a:blip r:embed="rId5"/>
          <a:stretch>
            <a:fillRect/>
          </a:stretch>
        </p:blipFill>
        <p:spPr>
          <a:xfrm>
            <a:off x="1987440" y="3906931"/>
            <a:ext cx="5098942" cy="1019788"/>
          </a:xfrm>
          <a:prstGeom prst="rect">
            <a:avLst/>
          </a:prstGeom>
        </p:spPr>
      </p:pic>
    </p:spTree>
    <p:extLst>
      <p:ext uri="{BB962C8B-B14F-4D97-AF65-F5344CB8AC3E}">
        <p14:creationId xmlns:p14="http://schemas.microsoft.com/office/powerpoint/2010/main" val="353786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3C9BAB19-E1EA-1F47-9A7B-ABEF1B7B9C08}"/>
              </a:ext>
            </a:extLst>
          </p:cNvPr>
          <p:cNvSpPr>
            <a:spLocks noGrp="1"/>
          </p:cNvSpPr>
          <p:nvPr>
            <p:ph idx="1"/>
          </p:nvPr>
        </p:nvSpPr>
        <p:spPr>
          <a:xfrm>
            <a:off x="457200" y="1557126"/>
            <a:ext cx="8361336" cy="3083994"/>
          </a:xfrm>
        </p:spPr>
        <p:txBody>
          <a:bodyPr>
            <a:normAutofit fontScale="92500" lnSpcReduction="10000"/>
          </a:bodyPr>
          <a:lstStyle/>
          <a:p>
            <a:r>
              <a:rPr lang="en-US" sz="2400" dirty="0"/>
              <a:t>There are seven coronaviruses. Four cause colds, </a:t>
            </a:r>
            <a:br>
              <a:rPr lang="en-US" sz="2400" dirty="0"/>
            </a:br>
            <a:r>
              <a:rPr lang="en-US" sz="2400" dirty="0"/>
              <a:t>three cause worse.</a:t>
            </a:r>
          </a:p>
          <a:p>
            <a:r>
              <a:rPr lang="en-US" sz="2400" dirty="0"/>
              <a:t>Not </a:t>
            </a:r>
            <a:r>
              <a:rPr lang="en-US" sz="2400" i="1" dirty="0"/>
              <a:t>business as usual </a:t>
            </a:r>
            <a:r>
              <a:rPr lang="en-US" sz="2400" dirty="0"/>
              <a:t>for FDA, CDC or prestigious journals. </a:t>
            </a:r>
          </a:p>
          <a:p>
            <a:r>
              <a:rPr lang="en-US" sz="2400" dirty="0"/>
              <a:t>Cannot generalize reported experience city to city. </a:t>
            </a:r>
          </a:p>
          <a:p>
            <a:r>
              <a:rPr lang="en-US" sz="2400" dirty="0"/>
              <a:t>Florida’s social separation has served us well till now.</a:t>
            </a:r>
          </a:p>
          <a:p>
            <a:r>
              <a:rPr lang="en-US" sz="2400" dirty="0"/>
              <a:t>Established medical practice is effective. </a:t>
            </a:r>
          </a:p>
          <a:p>
            <a:r>
              <a:rPr lang="en-US" sz="2400" dirty="0"/>
              <a:t>Opening society is different from opening healthcare.</a:t>
            </a:r>
          </a:p>
          <a:p>
            <a:r>
              <a:rPr lang="en-US" sz="2400" dirty="0"/>
              <a:t>Science not politics should be supplying the answers.  </a:t>
            </a:r>
          </a:p>
        </p:txBody>
      </p:sp>
      <p:pic>
        <p:nvPicPr>
          <p:cNvPr id="5" name="Picture 4">
            <a:extLst>
              <a:ext uri="{FF2B5EF4-FFF2-40B4-BE49-F238E27FC236}">
                <a16:creationId xmlns:a16="http://schemas.microsoft.com/office/drawing/2014/main" id="{4D492B70-4EB0-1D40-AADC-6D0676202B99}"/>
              </a:ext>
            </a:extLst>
          </p:cNvPr>
          <p:cNvPicPr>
            <a:picLocks noChangeAspect="1"/>
          </p:cNvPicPr>
          <p:nvPr/>
        </p:nvPicPr>
        <p:blipFill>
          <a:blip r:embed="rId2"/>
          <a:stretch>
            <a:fillRect/>
          </a:stretch>
        </p:blipFill>
        <p:spPr>
          <a:xfrm>
            <a:off x="1" y="-28349"/>
            <a:ext cx="9151750" cy="1337505"/>
          </a:xfrm>
          <a:prstGeom prst="rect">
            <a:avLst/>
          </a:prstGeom>
        </p:spPr>
      </p:pic>
      <p:pic>
        <p:nvPicPr>
          <p:cNvPr id="7" name="Picture 6">
            <a:extLst>
              <a:ext uri="{FF2B5EF4-FFF2-40B4-BE49-F238E27FC236}">
                <a16:creationId xmlns:a16="http://schemas.microsoft.com/office/drawing/2014/main" id="{6A75AAE9-8E6F-DC45-B955-81D628BDEBF9}"/>
              </a:ext>
            </a:extLst>
          </p:cNvPr>
          <p:cNvPicPr>
            <a:picLocks noChangeAspect="1"/>
          </p:cNvPicPr>
          <p:nvPr/>
        </p:nvPicPr>
        <p:blipFill>
          <a:blip r:embed="rId3"/>
          <a:stretch>
            <a:fillRect/>
          </a:stretch>
        </p:blipFill>
        <p:spPr>
          <a:xfrm>
            <a:off x="7876674" y="596276"/>
            <a:ext cx="810126" cy="782630"/>
          </a:xfrm>
          <a:prstGeom prst="rect">
            <a:avLst/>
          </a:prstGeom>
        </p:spPr>
      </p:pic>
      <p:sp>
        <p:nvSpPr>
          <p:cNvPr id="2" name="Title 1"/>
          <p:cNvSpPr>
            <a:spLocks noGrp="1"/>
          </p:cNvSpPr>
          <p:nvPr>
            <p:ph type="title"/>
          </p:nvPr>
        </p:nvSpPr>
        <p:spPr/>
        <p:txBody>
          <a:bodyPr/>
          <a:lstStyle/>
          <a:p>
            <a:r>
              <a:rPr lang="en-US" dirty="0"/>
              <a:t>Introductory Comments </a:t>
            </a:r>
          </a:p>
        </p:txBody>
      </p:sp>
      <p:sp>
        <p:nvSpPr>
          <p:cNvPr id="10" name="Rectangle 9">
            <a:extLst>
              <a:ext uri="{FF2B5EF4-FFF2-40B4-BE49-F238E27FC236}">
                <a16:creationId xmlns:a16="http://schemas.microsoft.com/office/drawing/2014/main" id="{FBC641DB-8533-EE4D-9E40-7C473FEA6D99}"/>
              </a:ext>
            </a:extLst>
          </p:cNvPr>
          <p:cNvSpPr/>
          <p:nvPr/>
        </p:nvSpPr>
        <p:spPr>
          <a:xfrm>
            <a:off x="542442" y="1673817"/>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E8827E-2889-1D48-A275-AE3746216164}"/>
              </a:ext>
            </a:extLst>
          </p:cNvPr>
          <p:cNvSpPr/>
          <p:nvPr/>
        </p:nvSpPr>
        <p:spPr>
          <a:xfrm>
            <a:off x="542442" y="2355744"/>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A75E28-27E4-C84B-84CD-C9CF91A183D4}"/>
              </a:ext>
            </a:extLst>
          </p:cNvPr>
          <p:cNvSpPr/>
          <p:nvPr/>
        </p:nvSpPr>
        <p:spPr>
          <a:xfrm>
            <a:off x="542442" y="2735453"/>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E14878-EA44-B54E-89A3-2C45A2A2D036}"/>
              </a:ext>
            </a:extLst>
          </p:cNvPr>
          <p:cNvSpPr/>
          <p:nvPr/>
        </p:nvSpPr>
        <p:spPr>
          <a:xfrm>
            <a:off x="542442" y="3091913"/>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5C1394-D119-0D4F-B8EF-1158DB546322}"/>
              </a:ext>
            </a:extLst>
          </p:cNvPr>
          <p:cNvSpPr/>
          <p:nvPr/>
        </p:nvSpPr>
        <p:spPr>
          <a:xfrm>
            <a:off x="542442" y="3471623"/>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4B0B6B-DD56-FD4B-A12B-8C630182F6AE}"/>
              </a:ext>
            </a:extLst>
          </p:cNvPr>
          <p:cNvSpPr/>
          <p:nvPr/>
        </p:nvSpPr>
        <p:spPr>
          <a:xfrm>
            <a:off x="542442" y="3843583"/>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C0D8F4-7675-BA44-A1AE-3AE4D1A3DCAD}"/>
              </a:ext>
            </a:extLst>
          </p:cNvPr>
          <p:cNvSpPr/>
          <p:nvPr/>
        </p:nvSpPr>
        <p:spPr>
          <a:xfrm>
            <a:off x="542442" y="4192295"/>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A close up of a device&#10;&#10;Description automatically generated">
            <a:extLst>
              <a:ext uri="{FF2B5EF4-FFF2-40B4-BE49-F238E27FC236}">
                <a16:creationId xmlns:a16="http://schemas.microsoft.com/office/drawing/2014/main" id="{DAACBB24-0893-1B4D-B88E-05E98A774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7932" y="4596022"/>
            <a:ext cx="3419872" cy="446635"/>
          </a:xfrm>
          <a:prstGeom prst="rect">
            <a:avLst/>
          </a:prstGeom>
        </p:spPr>
      </p:pic>
    </p:spTree>
    <p:extLst>
      <p:ext uri="{BB962C8B-B14F-4D97-AF65-F5344CB8AC3E}">
        <p14:creationId xmlns:p14="http://schemas.microsoft.com/office/powerpoint/2010/main" val="189875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C1B5806-8BC2-C142-B173-DD371FE6B127}"/>
              </a:ext>
            </a:extLst>
          </p:cNvPr>
          <p:cNvSpPr>
            <a:spLocks noGrp="1"/>
          </p:cNvSpPr>
          <p:nvPr>
            <p:ph idx="1"/>
          </p:nvPr>
        </p:nvSpPr>
        <p:spPr>
          <a:xfrm>
            <a:off x="457200" y="1510632"/>
            <a:ext cx="8229600" cy="3083994"/>
          </a:xfrm>
        </p:spPr>
        <p:txBody>
          <a:bodyPr>
            <a:normAutofit/>
          </a:bodyPr>
          <a:lstStyle/>
          <a:p>
            <a:r>
              <a:rPr lang="en-US" sz="2000" dirty="0"/>
              <a:t>To its detriment, the U.S. outsourced to China: </a:t>
            </a:r>
          </a:p>
          <a:p>
            <a:pPr marL="0" indent="0">
              <a:buNone/>
            </a:pPr>
            <a:r>
              <a:rPr lang="en-US" sz="2000" dirty="0"/>
              <a:t>         Almost all pharmacy precursor chemicals. </a:t>
            </a:r>
          </a:p>
          <a:p>
            <a:pPr marL="0" indent="0">
              <a:buNone/>
            </a:pPr>
            <a:r>
              <a:rPr lang="en-US" sz="2000" dirty="0"/>
              <a:t>         Almost all PPE.</a:t>
            </a:r>
          </a:p>
          <a:p>
            <a:pPr marL="0" indent="0">
              <a:buNone/>
            </a:pPr>
            <a:r>
              <a:rPr lang="en-US" sz="2000" dirty="0"/>
              <a:t>         Almost all electronics used in medical devices.  </a:t>
            </a:r>
          </a:p>
          <a:p>
            <a:pPr marL="0" indent="0">
              <a:buNone/>
            </a:pPr>
            <a:r>
              <a:rPr lang="en-US" sz="2000" dirty="0"/>
              <a:t>Allan, Nancy and I are privileged to be associated with an organization that started preparing before the first U.S. case appeared, has protected its frontline workers in face of national shortages of PPE and has developed a scientific-based playbook to bring back necessary care to our communities.  </a:t>
            </a:r>
          </a:p>
        </p:txBody>
      </p:sp>
      <p:pic>
        <p:nvPicPr>
          <p:cNvPr id="4" name="Picture 3">
            <a:extLst>
              <a:ext uri="{FF2B5EF4-FFF2-40B4-BE49-F238E27FC236}">
                <a16:creationId xmlns:a16="http://schemas.microsoft.com/office/drawing/2014/main" id="{8E5069A1-99D3-454C-8026-6FDBB3C2127C}"/>
              </a:ext>
            </a:extLst>
          </p:cNvPr>
          <p:cNvPicPr>
            <a:picLocks noChangeAspect="1"/>
          </p:cNvPicPr>
          <p:nvPr/>
        </p:nvPicPr>
        <p:blipFill>
          <a:blip r:embed="rId2"/>
          <a:stretch>
            <a:fillRect/>
          </a:stretch>
        </p:blipFill>
        <p:spPr>
          <a:xfrm>
            <a:off x="-1" y="0"/>
            <a:ext cx="9144001" cy="1301858"/>
          </a:xfrm>
          <a:prstGeom prst="rect">
            <a:avLst/>
          </a:prstGeom>
        </p:spPr>
      </p:pic>
      <p:pic>
        <p:nvPicPr>
          <p:cNvPr id="5" name="Picture 4">
            <a:extLst>
              <a:ext uri="{FF2B5EF4-FFF2-40B4-BE49-F238E27FC236}">
                <a16:creationId xmlns:a16="http://schemas.microsoft.com/office/drawing/2014/main" id="{9707F4C6-AF3B-F747-83C0-B6D46EFE876A}"/>
              </a:ext>
            </a:extLst>
          </p:cNvPr>
          <p:cNvPicPr>
            <a:picLocks noChangeAspect="1"/>
          </p:cNvPicPr>
          <p:nvPr/>
        </p:nvPicPr>
        <p:blipFill>
          <a:blip r:embed="rId3"/>
          <a:stretch>
            <a:fillRect/>
          </a:stretch>
        </p:blipFill>
        <p:spPr>
          <a:xfrm>
            <a:off x="7822431" y="575386"/>
            <a:ext cx="810126" cy="782630"/>
          </a:xfrm>
          <a:prstGeom prst="rect">
            <a:avLst/>
          </a:prstGeom>
        </p:spPr>
      </p:pic>
      <p:sp>
        <p:nvSpPr>
          <p:cNvPr id="2" name="Title 1"/>
          <p:cNvSpPr>
            <a:spLocks noGrp="1"/>
          </p:cNvSpPr>
          <p:nvPr>
            <p:ph type="title"/>
          </p:nvPr>
        </p:nvSpPr>
        <p:spPr/>
        <p:txBody>
          <a:bodyPr>
            <a:normAutofit/>
          </a:bodyPr>
          <a:lstStyle/>
          <a:p>
            <a:r>
              <a:rPr lang="en-US" dirty="0"/>
              <a:t>Introductory Comments</a:t>
            </a:r>
          </a:p>
        </p:txBody>
      </p:sp>
      <p:sp>
        <p:nvSpPr>
          <p:cNvPr id="6" name="Rectangle 5">
            <a:extLst>
              <a:ext uri="{FF2B5EF4-FFF2-40B4-BE49-F238E27FC236}">
                <a16:creationId xmlns:a16="http://schemas.microsoft.com/office/drawing/2014/main" id="{21D84DF8-AC50-3A43-80EC-78769A509ED1}"/>
              </a:ext>
            </a:extLst>
          </p:cNvPr>
          <p:cNvSpPr/>
          <p:nvPr/>
        </p:nvSpPr>
        <p:spPr>
          <a:xfrm>
            <a:off x="542442" y="1666068"/>
            <a:ext cx="92990" cy="100739"/>
          </a:xfrm>
          <a:prstGeom prst="rect">
            <a:avLst/>
          </a:prstGeom>
          <a:solidFill>
            <a:srgbClr val="006A5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close up of a device&#10;&#10;Description automatically generated">
            <a:extLst>
              <a:ext uri="{FF2B5EF4-FFF2-40B4-BE49-F238E27FC236}">
                <a16:creationId xmlns:a16="http://schemas.microsoft.com/office/drawing/2014/main" id="{64DD2780-559C-2046-8638-9D938B7F1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507" y="4631633"/>
            <a:ext cx="3419872" cy="446635"/>
          </a:xfrm>
          <a:prstGeom prst="rect">
            <a:avLst/>
          </a:prstGeom>
        </p:spPr>
      </p:pic>
    </p:spTree>
    <p:extLst>
      <p:ext uri="{BB962C8B-B14F-4D97-AF65-F5344CB8AC3E}">
        <p14:creationId xmlns:p14="http://schemas.microsoft.com/office/powerpoint/2010/main" val="131092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2C9C10-E29A-164C-A5C3-A456B77526E9}"/>
              </a:ext>
            </a:extLst>
          </p:cNvPr>
          <p:cNvPicPr>
            <a:picLocks noChangeAspect="1"/>
          </p:cNvPicPr>
          <p:nvPr/>
        </p:nvPicPr>
        <p:blipFill>
          <a:blip r:embed="rId2"/>
          <a:stretch>
            <a:fillRect/>
          </a:stretch>
        </p:blipFill>
        <p:spPr>
          <a:xfrm>
            <a:off x="0" y="-41394"/>
            <a:ext cx="9144000" cy="1337505"/>
          </a:xfrm>
          <a:prstGeom prst="rect">
            <a:avLst/>
          </a:prstGeom>
        </p:spPr>
      </p:pic>
      <p:sp>
        <p:nvSpPr>
          <p:cNvPr id="2" name="Title 1">
            <a:extLst>
              <a:ext uri="{FF2B5EF4-FFF2-40B4-BE49-F238E27FC236}">
                <a16:creationId xmlns:a16="http://schemas.microsoft.com/office/drawing/2014/main" id="{FCED0BC3-744C-254A-8858-70B40FF3967D}"/>
              </a:ext>
            </a:extLst>
          </p:cNvPr>
          <p:cNvSpPr>
            <a:spLocks noGrp="1"/>
          </p:cNvSpPr>
          <p:nvPr>
            <p:ph type="title"/>
          </p:nvPr>
        </p:nvSpPr>
        <p:spPr/>
        <p:txBody>
          <a:bodyPr/>
          <a:lstStyle/>
          <a:p>
            <a:r>
              <a:rPr lang="en-US" dirty="0"/>
              <a:t>Mask Usage</a:t>
            </a:r>
          </a:p>
        </p:txBody>
      </p:sp>
      <p:pic>
        <p:nvPicPr>
          <p:cNvPr id="4" name="Content Placeholder 3">
            <a:extLst>
              <a:ext uri="{FF2B5EF4-FFF2-40B4-BE49-F238E27FC236}">
                <a16:creationId xmlns:a16="http://schemas.microsoft.com/office/drawing/2014/main" id="{19C24B43-BEF2-2549-807A-10DE760510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1514" y="1820714"/>
            <a:ext cx="2292727" cy="2292727"/>
          </a:xfrm>
        </p:spPr>
      </p:pic>
      <p:pic>
        <p:nvPicPr>
          <p:cNvPr id="5" name="Content Placeholder 3">
            <a:extLst>
              <a:ext uri="{FF2B5EF4-FFF2-40B4-BE49-F238E27FC236}">
                <a16:creationId xmlns:a16="http://schemas.microsoft.com/office/drawing/2014/main" id="{A1FFFC0F-D17F-1340-A538-3E521C3DD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526" y="1727119"/>
            <a:ext cx="2314542" cy="2386322"/>
          </a:xfrm>
          <a:prstGeom prst="rect">
            <a:avLst/>
          </a:prstGeom>
        </p:spPr>
      </p:pic>
      <p:pic>
        <p:nvPicPr>
          <p:cNvPr id="6" name="Content Placeholder 3">
            <a:extLst>
              <a:ext uri="{FF2B5EF4-FFF2-40B4-BE49-F238E27FC236}">
                <a16:creationId xmlns:a16="http://schemas.microsoft.com/office/drawing/2014/main" id="{B11A31E2-480A-E04C-AA6F-F9E70BEB9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2113" y="1758722"/>
            <a:ext cx="2352960" cy="2352960"/>
          </a:xfrm>
          <a:prstGeom prst="rect">
            <a:avLst/>
          </a:prstGeom>
        </p:spPr>
      </p:pic>
      <p:pic>
        <p:nvPicPr>
          <p:cNvPr id="8" name="Picture 7">
            <a:extLst>
              <a:ext uri="{FF2B5EF4-FFF2-40B4-BE49-F238E27FC236}">
                <a16:creationId xmlns:a16="http://schemas.microsoft.com/office/drawing/2014/main" id="{9D0B752E-886A-0444-BFF7-1BD9A2180738}"/>
              </a:ext>
            </a:extLst>
          </p:cNvPr>
          <p:cNvPicPr>
            <a:picLocks noChangeAspect="1"/>
          </p:cNvPicPr>
          <p:nvPr/>
        </p:nvPicPr>
        <p:blipFill>
          <a:blip r:embed="rId6"/>
          <a:stretch>
            <a:fillRect/>
          </a:stretch>
        </p:blipFill>
        <p:spPr>
          <a:xfrm>
            <a:off x="7892171" y="571171"/>
            <a:ext cx="810126" cy="782630"/>
          </a:xfrm>
          <a:prstGeom prst="rect">
            <a:avLst/>
          </a:prstGeom>
        </p:spPr>
      </p:pic>
      <p:pic>
        <p:nvPicPr>
          <p:cNvPr id="9" name="Picture 8" descr="A close up of a device&#10;&#10;Description automatically generated">
            <a:extLst>
              <a:ext uri="{FF2B5EF4-FFF2-40B4-BE49-F238E27FC236}">
                <a16:creationId xmlns:a16="http://schemas.microsoft.com/office/drawing/2014/main" id="{E7D4F089-E76B-A743-AF12-B67C933260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861" y="4547649"/>
            <a:ext cx="3419872" cy="446635"/>
          </a:xfrm>
          <a:prstGeom prst="rect">
            <a:avLst/>
          </a:prstGeom>
        </p:spPr>
      </p:pic>
    </p:spTree>
    <p:extLst>
      <p:ext uri="{BB962C8B-B14F-4D97-AF65-F5344CB8AC3E}">
        <p14:creationId xmlns:p14="http://schemas.microsoft.com/office/powerpoint/2010/main" val="528409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10487</TotalTime>
  <Words>282</Words>
  <Application>Microsoft Office PowerPoint</Application>
  <PresentationFormat>On-screen Show (16:9)</PresentationFormat>
  <Paragraphs>33</Paragraphs>
  <Slides>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Times New Roman</vt:lpstr>
      <vt:lpstr>Office Theme</vt:lpstr>
      <vt:lpstr>PowerPoint Presentation</vt:lpstr>
      <vt:lpstr> </vt:lpstr>
      <vt:lpstr> The COVID-19 Pandemic    Mark J. Hauser, M.D., FACP, FCCP President, Medical Staff Affairs Clinical Enterprise May 13, 2020</vt:lpstr>
      <vt:lpstr>Introductory Comments </vt:lpstr>
      <vt:lpstr>Introductory Comments</vt:lpstr>
      <vt:lpstr>Mask Usage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Copy</dc:title>
  <dc:creator>Eric Fernandez</dc:creator>
  <cp:lastModifiedBy>Stavros Moyssidis</cp:lastModifiedBy>
  <cp:revision>83</cp:revision>
  <dcterms:created xsi:type="dcterms:W3CDTF">2017-01-11T16:19:37Z</dcterms:created>
  <dcterms:modified xsi:type="dcterms:W3CDTF">2020-05-12T20:38:03Z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-538887197</vt:i4>
  </property>
  <property fmtid="{D5CDD505-2E9C-101B-9397-08002B2CF9AE}" pid="3" name="_NewReviewCycle">
    <vt:lpwstr/>
  </property>
  <property fmtid="{D5CDD505-2E9C-101B-9397-08002B2CF9AE}" pid="4" name="_EmailSubject">
    <vt:lpwstr>Baptist briefing - PPT Intro Slides</vt:lpwstr>
  </property>
  <property fmtid="{D5CDD505-2E9C-101B-9397-08002B2CF9AE}" pid="5" name="_AuthorEmail">
    <vt:lpwstr>avigilblanco@bilzin.com</vt:lpwstr>
  </property>
  <property fmtid="{D5CDD505-2E9C-101B-9397-08002B2CF9AE}" pid="6" name="_AuthorEmailDisplayName">
    <vt:lpwstr>Alicia Vigil Blanco</vt:lpwstr>
  </property>
  <property fmtid="{D5CDD505-2E9C-101B-9397-08002B2CF9AE}" pid="7" name="_PreviousAdHocReviewCycleID">
    <vt:i4>524938262</vt:i4>
  </property>
</Properties>
</file>