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992" r:id="rId2"/>
    <p:sldMasterId id="2147484009" r:id="rId3"/>
  </p:sldMasterIdLst>
  <p:notesMasterIdLst>
    <p:notesMasterId r:id="rId34"/>
  </p:notesMasterIdLst>
  <p:handoutMasterIdLst>
    <p:handoutMasterId r:id="rId35"/>
  </p:handoutMasterIdLst>
  <p:sldIdLst>
    <p:sldId id="855" r:id="rId4"/>
    <p:sldId id="1029" r:id="rId5"/>
    <p:sldId id="1030" r:id="rId6"/>
    <p:sldId id="1031" r:id="rId7"/>
    <p:sldId id="965" r:id="rId8"/>
    <p:sldId id="1039" r:id="rId9"/>
    <p:sldId id="1035" r:id="rId10"/>
    <p:sldId id="1045" r:id="rId11"/>
    <p:sldId id="1040" r:id="rId12"/>
    <p:sldId id="1042" r:id="rId13"/>
    <p:sldId id="1043" r:id="rId14"/>
    <p:sldId id="1034" r:id="rId15"/>
    <p:sldId id="1046" r:id="rId16"/>
    <p:sldId id="1047" r:id="rId17"/>
    <p:sldId id="1051" r:id="rId18"/>
    <p:sldId id="1053" r:id="rId19"/>
    <p:sldId id="1069" r:id="rId20"/>
    <p:sldId id="1070" r:id="rId21"/>
    <p:sldId id="1063" r:id="rId22"/>
    <p:sldId id="1064" r:id="rId23"/>
    <p:sldId id="1056" r:id="rId24"/>
    <p:sldId id="1052" r:id="rId25"/>
    <p:sldId id="1065" r:id="rId26"/>
    <p:sldId id="1066" r:id="rId27"/>
    <p:sldId id="1071" r:id="rId28"/>
    <p:sldId id="1072" r:id="rId29"/>
    <p:sldId id="1067" r:id="rId30"/>
    <p:sldId id="1068" r:id="rId31"/>
    <p:sldId id="1062" r:id="rId32"/>
    <p:sldId id="1059" r:id="rId3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0066FF"/>
    <a:srgbClr val="FF3300"/>
    <a:srgbClr val="000066"/>
    <a:srgbClr val="000099"/>
    <a:srgbClr val="3333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3460" autoAdjust="0"/>
  </p:normalViewPr>
  <p:slideViewPr>
    <p:cSldViewPr>
      <p:cViewPr varScale="1">
        <p:scale>
          <a:sx n="174" d="100"/>
          <a:sy n="174" d="100"/>
        </p:scale>
        <p:origin x="132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2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B759587-73C1-4374-842D-A2414097FB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78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solidFill>
                  <a:schemeClr val="tx2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solidFill>
                  <a:schemeClr val="tx2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solidFill>
                  <a:schemeClr val="tx2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solidFill>
                  <a:schemeClr val="tx2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39EA93F-53BD-48B8-9698-07D0AC4F18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14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B0CD5E-CD25-45A2-A567-7B1B6084E311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9885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9EA93F-53BD-48B8-9698-07D0AC4F186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48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9EA93F-53BD-48B8-9698-07D0AC4F186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00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9EA93F-53BD-48B8-9698-07D0AC4F186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29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9EA93F-53BD-48B8-9698-07D0AC4F186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54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9EA93F-53BD-48B8-9698-07D0AC4F186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3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B0CD5E-CD25-45A2-A567-7B1B6084E311}" type="slidenum">
              <a:rPr lang="en-US" smtClean="0"/>
              <a:pPr>
                <a:defRPr/>
              </a:pPr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0290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B0CD5E-CD25-45A2-A567-7B1B6084E311}" type="slidenum">
              <a:rPr lang="en-US" smtClean="0"/>
              <a:pPr>
                <a:defRPr/>
              </a:pPr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1478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B0CD5E-CD25-45A2-A567-7B1B6084E311}" type="slidenum">
              <a:rPr lang="en-US" smtClean="0"/>
              <a:pPr>
                <a:defRPr/>
              </a:pPr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6755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9EA93F-53BD-48B8-9698-07D0AC4F186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37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9EA93F-53BD-48B8-9698-07D0AC4F186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721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9EA93F-53BD-48B8-9698-07D0AC4F186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400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9EA93F-53BD-48B8-9698-07D0AC4F186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61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9EA93F-53BD-48B8-9698-07D0AC4F186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450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430947550 w 3625"/>
              <a:gd name="T5" fmla="*/ 7561263 h 1492"/>
              <a:gd name="T6" fmla="*/ 894656340 w 3625"/>
              <a:gd name="T7" fmla="*/ 22682200 h 1492"/>
              <a:gd name="T8" fmla="*/ 1257558872 w 3625"/>
              <a:gd name="T9" fmla="*/ 52924075 h 1492"/>
              <a:gd name="T10" fmla="*/ 1638101705 w 3625"/>
              <a:gd name="T11" fmla="*/ 90725625 h 1492"/>
              <a:gd name="T12" fmla="*/ 2038807377 w 3625"/>
              <a:gd name="T13" fmla="*/ 136088438 h 1492"/>
              <a:gd name="T14" fmla="*/ 2147483647 w 3625"/>
              <a:gd name="T15" fmla="*/ 196572188 h 1492"/>
              <a:gd name="T16" fmla="*/ 2147483647 w 3625"/>
              <a:gd name="T17" fmla="*/ 264617200 h 1492"/>
              <a:gd name="T18" fmla="*/ 2147483647 w 3625"/>
              <a:gd name="T19" fmla="*/ 335181575 h 1492"/>
              <a:gd name="T20" fmla="*/ 2147483647 w 3625"/>
              <a:gd name="T21" fmla="*/ 441028138 h 1492"/>
              <a:gd name="T22" fmla="*/ 2147483647 w 3625"/>
              <a:gd name="T23" fmla="*/ 546874700 h 1492"/>
              <a:gd name="T24" fmla="*/ 2147483647 w 3625"/>
              <a:gd name="T25" fmla="*/ 677922825 h 1492"/>
              <a:gd name="T26" fmla="*/ 2147483647 w 3625"/>
              <a:gd name="T27" fmla="*/ 776208125 h 1492"/>
              <a:gd name="T28" fmla="*/ 2147483647 w 3625"/>
              <a:gd name="T29" fmla="*/ 967740000 h 1492"/>
              <a:gd name="T30" fmla="*/ 2147483647 w 3625"/>
              <a:gd name="T31" fmla="*/ 1118949375 h 1492"/>
              <a:gd name="T32" fmla="*/ 2147483647 w 3625"/>
              <a:gd name="T33" fmla="*/ 1378526263 h 1492"/>
              <a:gd name="T34" fmla="*/ 2147483647 w 3625"/>
              <a:gd name="T35" fmla="*/ 1668343438 h 1492"/>
              <a:gd name="T36" fmla="*/ 2147483647 w 3625"/>
              <a:gd name="T37" fmla="*/ 1980842813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1020664075 h 1902"/>
              <a:gd name="T2" fmla="*/ 2147483647 w 5143"/>
              <a:gd name="T3" fmla="*/ 839212825 h 1902"/>
              <a:gd name="T4" fmla="*/ 2147483647 w 5143"/>
              <a:gd name="T5" fmla="*/ 657761575 h 1902"/>
              <a:gd name="T6" fmla="*/ 2147483647 w 5143"/>
              <a:gd name="T7" fmla="*/ 498990938 h 1902"/>
              <a:gd name="T8" fmla="*/ 2147483647 w 5143"/>
              <a:gd name="T9" fmla="*/ 385584700 h 1902"/>
              <a:gd name="T10" fmla="*/ 2147483647 w 5143"/>
              <a:gd name="T11" fmla="*/ 279738138 h 1902"/>
              <a:gd name="T12" fmla="*/ 2147483647 w 5143"/>
              <a:gd name="T13" fmla="*/ 189012513 h 1902"/>
              <a:gd name="T14" fmla="*/ 2147483647 w 5143"/>
              <a:gd name="T15" fmla="*/ 120967500 h 1902"/>
              <a:gd name="T16" fmla="*/ 1882557628 w 5143"/>
              <a:gd name="T17" fmla="*/ 75604688 h 1902"/>
              <a:gd name="T18" fmla="*/ 1262599152 w 5143"/>
              <a:gd name="T19" fmla="*/ 37803138 h 1902"/>
              <a:gd name="T20" fmla="*/ 619958475 w 5143"/>
              <a:gd name="T21" fmla="*/ 7561263 h 1902"/>
              <a:gd name="T22" fmla="*/ 0 w 5143"/>
              <a:gd name="T23" fmla="*/ 0 h 1902"/>
              <a:gd name="T24" fmla="*/ 0 w 5143"/>
              <a:gd name="T25" fmla="*/ 693043763 h 1902"/>
              <a:gd name="T26" fmla="*/ 0 w 5143"/>
              <a:gd name="T27" fmla="*/ 869454700 h 1902"/>
              <a:gd name="T28" fmla="*/ 0 w 5143"/>
              <a:gd name="T29" fmla="*/ 693043763 h 1902"/>
              <a:gd name="T30" fmla="*/ 0 w 5143"/>
              <a:gd name="T31" fmla="*/ 861893438 h 1902"/>
              <a:gd name="T32" fmla="*/ 854333815 w 5143"/>
              <a:gd name="T33" fmla="*/ 884575638 h 1902"/>
              <a:gd name="T34" fmla="*/ 1527214781 w 5143"/>
              <a:gd name="T35" fmla="*/ 937498125 h 1902"/>
              <a:gd name="T36" fmla="*/ 2147173256 w 5143"/>
              <a:gd name="T37" fmla="*/ 1005543138 h 1902"/>
              <a:gd name="T38" fmla="*/ 2147483647 w 5143"/>
              <a:gd name="T39" fmla="*/ 1096268763 h 1902"/>
              <a:gd name="T40" fmla="*/ 2147483647 w 5143"/>
              <a:gd name="T41" fmla="*/ 1194554063 h 1902"/>
              <a:gd name="T42" fmla="*/ 2147483647 w 5143"/>
              <a:gd name="T43" fmla="*/ 1360884375 h 1902"/>
              <a:gd name="T44" fmla="*/ 2147483647 w 5143"/>
              <a:gd name="T45" fmla="*/ 1519655013 h 1902"/>
              <a:gd name="T46" fmla="*/ 2147483647 w 5143"/>
              <a:gd name="T47" fmla="*/ 1708665938 h 1902"/>
              <a:gd name="T48" fmla="*/ 2147483647 w 5143"/>
              <a:gd name="T49" fmla="*/ 1882557513 h 1902"/>
              <a:gd name="T50" fmla="*/ 2147483647 w 5143"/>
              <a:gd name="T51" fmla="*/ 2147173125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018645950 h 1902"/>
              <a:gd name="T86" fmla="*/ 2147483647 w 5143"/>
              <a:gd name="T87" fmla="*/ 1769149688 h 1902"/>
              <a:gd name="T88" fmla="*/ 2147483647 w 5143"/>
              <a:gd name="T89" fmla="*/ 1481851875 h 1902"/>
              <a:gd name="T90" fmla="*/ 2147483647 w 5143"/>
              <a:gd name="T91" fmla="*/ 1232357200 h 1902"/>
              <a:gd name="T92" fmla="*/ 2147483647 w 5143"/>
              <a:gd name="T93" fmla="*/ 1020664075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854333878 h 2325"/>
              <a:gd name="T4" fmla="*/ 1406247188 w 5760"/>
              <a:gd name="T5" fmla="*/ 899696697 h 2325"/>
              <a:gd name="T6" fmla="*/ 2033766888 w 5760"/>
              <a:gd name="T7" fmla="*/ 945059516 h 2325"/>
              <a:gd name="T8" fmla="*/ 2147483647 w 5760"/>
              <a:gd name="T9" fmla="*/ 1005543274 h 2325"/>
              <a:gd name="T10" fmla="*/ 2147483647 w 5760"/>
              <a:gd name="T11" fmla="*/ 1073586708 h 2325"/>
              <a:gd name="T12" fmla="*/ 2147483647 w 5760"/>
              <a:gd name="T13" fmla="*/ 1171873609 h 2325"/>
              <a:gd name="T14" fmla="*/ 2147483647 w 5760"/>
              <a:gd name="T15" fmla="*/ 1285279862 h 2325"/>
              <a:gd name="T16" fmla="*/ 2147483647 w 5760"/>
              <a:gd name="T17" fmla="*/ 1436489257 h 2325"/>
              <a:gd name="T18" fmla="*/ 2147483647 w 5760"/>
              <a:gd name="T19" fmla="*/ 1587698653 h 2325"/>
              <a:gd name="T20" fmla="*/ 2147483647 w 5760"/>
              <a:gd name="T21" fmla="*/ 1731348372 h 2325"/>
              <a:gd name="T22" fmla="*/ 2147483647 w 5760"/>
              <a:gd name="T23" fmla="*/ 1912799647 h 2325"/>
              <a:gd name="T24" fmla="*/ 2147483647 w 5760"/>
              <a:gd name="T25" fmla="*/ 2109371861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09371861 h 2325"/>
              <a:gd name="T62" fmla="*/ 2147483647 w 5760"/>
              <a:gd name="T63" fmla="*/ 1943041526 h 2325"/>
              <a:gd name="T64" fmla="*/ 2147483647 w 5760"/>
              <a:gd name="T65" fmla="*/ 1791832130 h 2325"/>
              <a:gd name="T66" fmla="*/ 2147483647 w 5760"/>
              <a:gd name="T67" fmla="*/ 1640622735 h 2325"/>
              <a:gd name="T68" fmla="*/ 2147483647 w 5760"/>
              <a:gd name="T69" fmla="*/ 1512093955 h 2325"/>
              <a:gd name="T70" fmla="*/ 2147483647 w 5760"/>
              <a:gd name="T71" fmla="*/ 1391126438 h 2325"/>
              <a:gd name="T72" fmla="*/ 2147483647 w 5760"/>
              <a:gd name="T73" fmla="*/ 1217236427 h 2325"/>
              <a:gd name="T74" fmla="*/ 2147483647 w 5760"/>
              <a:gd name="T75" fmla="*/ 1066027032 h 2325"/>
              <a:gd name="T76" fmla="*/ 2147483647 w 5760"/>
              <a:gd name="T77" fmla="*/ 945059516 h 2325"/>
              <a:gd name="T78" fmla="*/ 2147483647 w 5760"/>
              <a:gd name="T79" fmla="*/ 786288857 h 2325"/>
              <a:gd name="T80" fmla="*/ 2147483647 w 5760"/>
              <a:gd name="T81" fmla="*/ 657761664 h 2325"/>
              <a:gd name="T82" fmla="*/ 2147483647 w 5760"/>
              <a:gd name="T83" fmla="*/ 536794148 h 2325"/>
              <a:gd name="T84" fmla="*/ 2147483647 w 5760"/>
              <a:gd name="T85" fmla="*/ 430947571 h 2325"/>
              <a:gd name="T86" fmla="*/ 2147483647 w 5760"/>
              <a:gd name="T87" fmla="*/ 347781610 h 2325"/>
              <a:gd name="T88" fmla="*/ 2147483647 w 5760"/>
              <a:gd name="T89" fmla="*/ 272176912 h 2325"/>
              <a:gd name="T90" fmla="*/ 2147483647 w 5760"/>
              <a:gd name="T91" fmla="*/ 204133478 h 2325"/>
              <a:gd name="T92" fmla="*/ 2147483647 w 5760"/>
              <a:gd name="T93" fmla="*/ 151209395 h 2325"/>
              <a:gd name="T94" fmla="*/ 2147483647 w 5760"/>
              <a:gd name="T95" fmla="*/ 90725637 h 2325"/>
              <a:gd name="T96" fmla="*/ 2086689375 w 5760"/>
              <a:gd name="T97" fmla="*/ 52924082 h 2325"/>
              <a:gd name="T98" fmla="*/ 1406247188 w 5760"/>
              <a:gd name="T99" fmla="*/ 30241879 h 2325"/>
              <a:gd name="T100" fmla="*/ 710684063 w 5760"/>
              <a:gd name="T101" fmla="*/ 7561264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884575815 h 1573"/>
              <a:gd name="T4" fmla="*/ 710684063 w 5760"/>
              <a:gd name="T5" fmla="*/ 899696755 h 1573"/>
              <a:gd name="T6" fmla="*/ 1580138763 w 5760"/>
              <a:gd name="T7" fmla="*/ 914817696 h 1573"/>
              <a:gd name="T8" fmla="*/ 2147483647 w 5760"/>
              <a:gd name="T9" fmla="*/ 945059577 h 1573"/>
              <a:gd name="T10" fmla="*/ 2147483647 w 5760"/>
              <a:gd name="T11" fmla="*/ 990422398 h 1573"/>
              <a:gd name="T12" fmla="*/ 2147483647 w 5760"/>
              <a:gd name="T13" fmla="*/ 1035785220 h 1573"/>
              <a:gd name="T14" fmla="*/ 2147483647 w 5760"/>
              <a:gd name="T15" fmla="*/ 1096268982 h 1573"/>
              <a:gd name="T16" fmla="*/ 2147483647 w 5760"/>
              <a:gd name="T17" fmla="*/ 1164312421 h 1573"/>
              <a:gd name="T18" fmla="*/ 2147483647 w 5760"/>
              <a:gd name="T19" fmla="*/ 1270159004 h 1573"/>
              <a:gd name="T20" fmla="*/ 2147483647 w 5760"/>
              <a:gd name="T21" fmla="*/ 1383566852 h 1573"/>
              <a:gd name="T22" fmla="*/ 2147483647 w 5760"/>
              <a:gd name="T23" fmla="*/ 1504534376 h 1573"/>
              <a:gd name="T24" fmla="*/ 2147483647 w 5760"/>
              <a:gd name="T25" fmla="*/ 1633061577 h 1573"/>
              <a:gd name="T26" fmla="*/ 2147483647 w 5760"/>
              <a:gd name="T27" fmla="*/ 1784270982 h 1573"/>
              <a:gd name="T28" fmla="*/ 2147483647 w 5760"/>
              <a:gd name="T29" fmla="*/ 1890117566 h 1573"/>
              <a:gd name="T30" fmla="*/ 2147483647 w 5760"/>
              <a:gd name="T31" fmla="*/ 2041326971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1595260019 h 1573"/>
              <a:gd name="T54" fmla="*/ 2147483647 w 5760"/>
              <a:gd name="T55" fmla="*/ 1436489350 h 1573"/>
              <a:gd name="T56" fmla="*/ 2147483647 w 5760"/>
              <a:gd name="T57" fmla="*/ 1262599328 h 1573"/>
              <a:gd name="T58" fmla="*/ 2147483647 w 5760"/>
              <a:gd name="T59" fmla="*/ 1118949599 h 1573"/>
              <a:gd name="T60" fmla="*/ 2147483647 w 5760"/>
              <a:gd name="T61" fmla="*/ 997982075 h 1573"/>
              <a:gd name="T62" fmla="*/ 2147483647 w 5760"/>
              <a:gd name="T63" fmla="*/ 877014551 h 1573"/>
              <a:gd name="T64" fmla="*/ 2147483647 w 5760"/>
              <a:gd name="T65" fmla="*/ 740926086 h 1573"/>
              <a:gd name="T66" fmla="*/ 2147483647 w 5760"/>
              <a:gd name="T67" fmla="*/ 635079502 h 1573"/>
              <a:gd name="T68" fmla="*/ 2147483647 w 5760"/>
              <a:gd name="T69" fmla="*/ 536794182 h 1573"/>
              <a:gd name="T70" fmla="*/ 2147483647 w 5760"/>
              <a:gd name="T71" fmla="*/ 461189480 h 1573"/>
              <a:gd name="T72" fmla="*/ 2147483647 w 5760"/>
              <a:gd name="T73" fmla="*/ 385584777 h 1573"/>
              <a:gd name="T74" fmla="*/ 2147483647 w 5760"/>
              <a:gd name="T75" fmla="*/ 325101015 h 1573"/>
              <a:gd name="T76" fmla="*/ 2147483647 w 5760"/>
              <a:gd name="T77" fmla="*/ 264617253 h 1573"/>
              <a:gd name="T78" fmla="*/ 2147483647 w 5760"/>
              <a:gd name="T79" fmla="*/ 219254431 h 1573"/>
              <a:gd name="T80" fmla="*/ 2147483647 w 5760"/>
              <a:gd name="T81" fmla="*/ 166330346 h 1573"/>
              <a:gd name="T82" fmla="*/ 2147483647 w 5760"/>
              <a:gd name="T83" fmla="*/ 120967524 h 1573"/>
              <a:gd name="T84" fmla="*/ 2147483647 w 5760"/>
              <a:gd name="T85" fmla="*/ 98286907 h 1573"/>
              <a:gd name="T86" fmla="*/ 2147483647 w 5760"/>
              <a:gd name="T87" fmla="*/ 68045026 h 1573"/>
              <a:gd name="T88" fmla="*/ 2147483647 w 5760"/>
              <a:gd name="T89" fmla="*/ 37803145 h 1573"/>
              <a:gd name="T90" fmla="*/ 1799391563 w 5760"/>
              <a:gd name="T91" fmla="*/ 30241881 h 1573"/>
              <a:gd name="T92" fmla="*/ 1285279688 w 5760"/>
              <a:gd name="T93" fmla="*/ 15120941 h 1573"/>
              <a:gd name="T94" fmla="*/ 61239876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854333763 h 970"/>
              <a:gd name="T4" fmla="*/ 801409688 w 5760"/>
              <a:gd name="T5" fmla="*/ 861893438 h 970"/>
              <a:gd name="T6" fmla="*/ 1489413138 w 5760"/>
              <a:gd name="T7" fmla="*/ 877014375 h 970"/>
              <a:gd name="T8" fmla="*/ 2132052188 w 5760"/>
              <a:gd name="T9" fmla="*/ 892135313 h 970"/>
              <a:gd name="T10" fmla="*/ 2147483647 w 5760"/>
              <a:gd name="T11" fmla="*/ 907256250 h 970"/>
              <a:gd name="T12" fmla="*/ 2147483647 w 5760"/>
              <a:gd name="T13" fmla="*/ 922377188 h 970"/>
              <a:gd name="T14" fmla="*/ 2147483647 w 5760"/>
              <a:gd name="T15" fmla="*/ 960180325 h 970"/>
              <a:gd name="T16" fmla="*/ 2147483647 w 5760"/>
              <a:gd name="T17" fmla="*/ 1005543138 h 970"/>
              <a:gd name="T18" fmla="*/ 2147483647 w 5760"/>
              <a:gd name="T19" fmla="*/ 1058465625 h 970"/>
              <a:gd name="T20" fmla="*/ 2147483647 w 5760"/>
              <a:gd name="T21" fmla="*/ 1141631575 h 970"/>
              <a:gd name="T22" fmla="*/ 2147483647 w 5760"/>
              <a:gd name="T23" fmla="*/ 1202115325 h 970"/>
              <a:gd name="T24" fmla="*/ 2147483647 w 5760"/>
              <a:gd name="T25" fmla="*/ 1277720013 h 970"/>
              <a:gd name="T26" fmla="*/ 2147483647 w 5760"/>
              <a:gd name="T27" fmla="*/ 1368445638 h 970"/>
              <a:gd name="T28" fmla="*/ 2147483647 w 5760"/>
              <a:gd name="T29" fmla="*/ 1474292200 h 970"/>
              <a:gd name="T30" fmla="*/ 2147483647 w 5760"/>
              <a:gd name="T31" fmla="*/ 1557456563 h 970"/>
              <a:gd name="T32" fmla="*/ 2147483647 w 5760"/>
              <a:gd name="T33" fmla="*/ 1685985325 h 970"/>
              <a:gd name="T34" fmla="*/ 2147483647 w 5760"/>
              <a:gd name="T35" fmla="*/ 1829633438 h 970"/>
              <a:gd name="T36" fmla="*/ 2147483647 w 5760"/>
              <a:gd name="T37" fmla="*/ 1980842813 h 970"/>
              <a:gd name="T38" fmla="*/ 2147483647 w 5760"/>
              <a:gd name="T39" fmla="*/ 2132052188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1897679578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1693251 h 1060"/>
              <a:gd name="T12" fmla="*/ 2147483647 w 5760"/>
              <a:gd name="T13" fmla="*/ 400705876 h 1060"/>
              <a:gd name="T14" fmla="*/ 2147483647 w 5760"/>
              <a:gd name="T15" fmla="*/ 559475020 h 1060"/>
              <a:gd name="T16" fmla="*/ 2147483647 w 5760"/>
              <a:gd name="T17" fmla="*/ 672882912 h 1060"/>
              <a:gd name="T18" fmla="*/ 2147483647 w 5760"/>
              <a:gd name="T19" fmla="*/ 816531110 h 1060"/>
              <a:gd name="T20" fmla="*/ 2147483647 w 5760"/>
              <a:gd name="T21" fmla="*/ 922377736 h 1060"/>
              <a:gd name="T22" fmla="*/ 2147483647 w 5760"/>
              <a:gd name="T23" fmla="*/ 1043345308 h 1060"/>
              <a:gd name="T24" fmla="*/ 2147483647 w 5760"/>
              <a:gd name="T25" fmla="*/ 1179433826 h 1060"/>
              <a:gd name="T26" fmla="*/ 2147483647 w 5760"/>
              <a:gd name="T27" fmla="*/ 1270159505 h 1060"/>
              <a:gd name="T28" fmla="*/ 2147483647 w 5760"/>
              <a:gd name="T29" fmla="*/ 1368446451 h 1060"/>
              <a:gd name="T30" fmla="*/ 2147483647 w 5760"/>
              <a:gd name="T31" fmla="*/ 1459172130 h 1060"/>
              <a:gd name="T32" fmla="*/ 2147483647 w 5760"/>
              <a:gd name="T33" fmla="*/ 1527217183 h 1060"/>
              <a:gd name="T34" fmla="*/ 2147483647 w 5760"/>
              <a:gd name="T35" fmla="*/ 1595260648 h 1060"/>
              <a:gd name="T36" fmla="*/ 2147483647 w 5760"/>
              <a:gd name="T37" fmla="*/ 1648184754 h 1060"/>
              <a:gd name="T38" fmla="*/ 2147483647 w 5760"/>
              <a:gd name="T39" fmla="*/ 1701107273 h 1060"/>
              <a:gd name="T40" fmla="*/ 2147483647 w 5760"/>
              <a:gd name="T41" fmla="*/ 1746470113 h 1060"/>
              <a:gd name="T42" fmla="*/ 2147483647 w 5760"/>
              <a:gd name="T43" fmla="*/ 1784273273 h 1060"/>
              <a:gd name="T44" fmla="*/ 2147483647 w 5760"/>
              <a:gd name="T45" fmla="*/ 1814515166 h 1060"/>
              <a:gd name="T46" fmla="*/ 2147483647 w 5760"/>
              <a:gd name="T47" fmla="*/ 1844757059 h 1060"/>
              <a:gd name="T48" fmla="*/ 2147483647 w 5760"/>
              <a:gd name="T49" fmla="*/ 1859878005 h 1060"/>
              <a:gd name="T50" fmla="*/ 1345763438 w 5760"/>
              <a:gd name="T51" fmla="*/ 1882558631 h 1060"/>
              <a:gd name="T52" fmla="*/ 506552200 w 5760"/>
              <a:gd name="T53" fmla="*/ 1897679578 h 1060"/>
              <a:gd name="T54" fmla="*/ 0 w 5760"/>
              <a:gd name="T55" fmla="*/ 189767957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922377619 h 673"/>
              <a:gd name="T2" fmla="*/ 0 w 5284"/>
              <a:gd name="T3" fmla="*/ 1693545793 h 673"/>
              <a:gd name="T4" fmla="*/ 763608138 w 5284"/>
              <a:gd name="T5" fmla="*/ 1693545793 h 673"/>
              <a:gd name="T6" fmla="*/ 1822073763 w 5284"/>
              <a:gd name="T7" fmla="*/ 1670865169 h 673"/>
              <a:gd name="T8" fmla="*/ 2147483647 w 5284"/>
              <a:gd name="T9" fmla="*/ 1648182959 h 673"/>
              <a:gd name="T10" fmla="*/ 2147483647 w 5284"/>
              <a:gd name="T11" fmla="*/ 1617941070 h 673"/>
              <a:gd name="T12" fmla="*/ 2147483647 w 5284"/>
              <a:gd name="T13" fmla="*/ 1587699181 h 673"/>
              <a:gd name="T14" fmla="*/ 2147483647 w 5284"/>
              <a:gd name="T15" fmla="*/ 1549897613 h 673"/>
              <a:gd name="T16" fmla="*/ 2147483647 w 5284"/>
              <a:gd name="T17" fmla="*/ 1527215402 h 673"/>
              <a:gd name="T18" fmla="*/ 2147483647 w 5284"/>
              <a:gd name="T19" fmla="*/ 1481852568 h 673"/>
              <a:gd name="T20" fmla="*/ 2147483647 w 5284"/>
              <a:gd name="T21" fmla="*/ 1436489735 h 673"/>
              <a:gd name="T22" fmla="*/ 2147483647 w 5284"/>
              <a:gd name="T23" fmla="*/ 1376005956 h 673"/>
              <a:gd name="T24" fmla="*/ 2147483647 w 5284"/>
              <a:gd name="T25" fmla="*/ 1330643123 h 673"/>
              <a:gd name="T26" fmla="*/ 2147483647 w 5284"/>
              <a:gd name="T27" fmla="*/ 1255038400 h 673"/>
              <a:gd name="T28" fmla="*/ 2147483647 w 5284"/>
              <a:gd name="T29" fmla="*/ 1194554622 h 673"/>
              <a:gd name="T30" fmla="*/ 2147483647 w 5284"/>
              <a:gd name="T31" fmla="*/ 1126511165 h 673"/>
              <a:gd name="T32" fmla="*/ 2147483647 w 5284"/>
              <a:gd name="T33" fmla="*/ 1058466120 h 673"/>
              <a:gd name="T34" fmla="*/ 2147483647 w 5284"/>
              <a:gd name="T35" fmla="*/ 967740453 h 673"/>
              <a:gd name="T36" fmla="*/ 2147483647 w 5284"/>
              <a:gd name="T37" fmla="*/ 884576051 h 673"/>
              <a:gd name="T38" fmla="*/ 2147483647 w 5284"/>
              <a:gd name="T39" fmla="*/ 801410063 h 673"/>
              <a:gd name="T40" fmla="*/ 2147483647 w 5284"/>
              <a:gd name="T41" fmla="*/ 703124717 h 673"/>
              <a:gd name="T42" fmla="*/ 2147483647 w 5284"/>
              <a:gd name="T43" fmla="*/ 597278105 h 673"/>
              <a:gd name="T44" fmla="*/ 2147483647 w 5284"/>
              <a:gd name="T45" fmla="*/ 483870226 h 673"/>
              <a:gd name="T46" fmla="*/ 2147483647 w 5284"/>
              <a:gd name="T47" fmla="*/ 370463936 h 673"/>
              <a:gd name="T48" fmla="*/ 2147483647 w 5284"/>
              <a:gd name="T49" fmla="*/ 226814169 h 673"/>
              <a:gd name="T50" fmla="*/ 2147483647 w 5284"/>
              <a:gd name="T51" fmla="*/ 105846612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143649767 h 673"/>
              <a:gd name="T58" fmla="*/ 2147483647 w 5284"/>
              <a:gd name="T59" fmla="*/ 272177002 h 673"/>
              <a:gd name="T60" fmla="*/ 2147483647 w 5284"/>
              <a:gd name="T61" fmla="*/ 378023614 h 673"/>
              <a:gd name="T62" fmla="*/ 2147483647 w 5284"/>
              <a:gd name="T63" fmla="*/ 461189603 h 673"/>
              <a:gd name="T64" fmla="*/ 2147483647 w 5284"/>
              <a:gd name="T65" fmla="*/ 536794326 h 673"/>
              <a:gd name="T66" fmla="*/ 2147483647 w 5284"/>
              <a:gd name="T67" fmla="*/ 612399049 h 673"/>
              <a:gd name="T68" fmla="*/ 2147483647 w 5284"/>
              <a:gd name="T69" fmla="*/ 688003772 h 673"/>
              <a:gd name="T70" fmla="*/ 2147483647 w 5284"/>
              <a:gd name="T71" fmla="*/ 748487550 h 673"/>
              <a:gd name="T72" fmla="*/ 2147483647 w 5284"/>
              <a:gd name="T73" fmla="*/ 786289118 h 673"/>
              <a:gd name="T74" fmla="*/ 2147483647 w 5284"/>
              <a:gd name="T75" fmla="*/ 831651952 h 673"/>
              <a:gd name="T76" fmla="*/ 2147483647 w 5284"/>
              <a:gd name="T77" fmla="*/ 861893841 h 673"/>
              <a:gd name="T78" fmla="*/ 1754028750 w 5284"/>
              <a:gd name="T79" fmla="*/ 892135730 h 673"/>
              <a:gd name="T80" fmla="*/ 1262599075 w 5284"/>
              <a:gd name="T81" fmla="*/ 907256675 h 673"/>
              <a:gd name="T82" fmla="*/ 703124388 w 5284"/>
              <a:gd name="T83" fmla="*/ 922377619 h 673"/>
              <a:gd name="T84" fmla="*/ 249496263 w 5284"/>
              <a:gd name="T85" fmla="*/ 929938885 h 673"/>
              <a:gd name="T86" fmla="*/ 0 w 5284"/>
              <a:gd name="T87" fmla="*/ 922377619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718246907 h 286"/>
              <a:gd name="T4" fmla="*/ 483870000 w 2884"/>
              <a:gd name="T5" fmla="*/ 718246907 h 286"/>
              <a:gd name="T6" fmla="*/ 967740000 w 2884"/>
              <a:gd name="T7" fmla="*/ 710687215 h 286"/>
              <a:gd name="T8" fmla="*/ 1459171263 w 2884"/>
              <a:gd name="T9" fmla="*/ 695566244 h 286"/>
              <a:gd name="T10" fmla="*/ 1988404075 w 2884"/>
              <a:gd name="T11" fmla="*/ 672883995 h 286"/>
              <a:gd name="T12" fmla="*/ 2147483647 w 2884"/>
              <a:gd name="T13" fmla="*/ 650203332 h 286"/>
              <a:gd name="T14" fmla="*/ 2147483647 w 2884"/>
              <a:gd name="T15" fmla="*/ 619961390 h 286"/>
              <a:gd name="T16" fmla="*/ 2147483647 w 2884"/>
              <a:gd name="T17" fmla="*/ 589719449 h 286"/>
              <a:gd name="T18" fmla="*/ 2147483647 w 2884"/>
              <a:gd name="T19" fmla="*/ 559477507 h 286"/>
              <a:gd name="T20" fmla="*/ 2147483647 w 2884"/>
              <a:gd name="T21" fmla="*/ 506553316 h 286"/>
              <a:gd name="T22" fmla="*/ 2147483647 w 2884"/>
              <a:gd name="T23" fmla="*/ 400706520 h 286"/>
              <a:gd name="T24" fmla="*/ 2147483647 w 2884"/>
              <a:gd name="T25" fmla="*/ 294859724 h 286"/>
              <a:gd name="T26" fmla="*/ 2147483647 w 2884"/>
              <a:gd name="T27" fmla="*/ 151209708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2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CFE9C-01E0-4DFC-A75B-09C5ED13486E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Allan Feingold, MD May 13, 2020</a:t>
            </a:r>
            <a:endParaRPr lang="en-US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FDD4-1134-48F1-955B-3C677A8BCE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A7C10-E5ED-4429-A297-40F5D18FC047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Allan Feingold, MD May 13, 2020</a:t>
            </a:r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B11DD-DBF1-42FD-A0B1-3BBD9C12E7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1A5AD-5571-4D83-AEBA-3D23D5FC1262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Allan Feingold, MD May 13, 2020</a:t>
            </a:r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4F8A2-A288-4F3E-8C6A-D040A99E2E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6ECFD-24AA-4106-ABF9-78862220701A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Allan Feingold, MD May 13, 2020</a:t>
            </a:r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3882A-7C32-42B7-B3B4-9AB875C4D2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5465E-484E-4A95-8B95-155B3CDC88F4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Allan Feingold, MD May 13, 2020</a:t>
            </a:r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FF85A-AE28-4CB9-93FC-72CC983341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6FBAF-4048-4BA3-831B-914EB0DF2A41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Allan Feingold, MD May 13, 2020</a:t>
            </a:r>
            <a:endParaRPr lang="en-US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7F0E2-7F23-47B5-810E-F2246635F2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AFB45-A570-4D17-86E0-F16A67F7D417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Allan Feingold, MD May 13, 2020</a:t>
            </a:r>
            <a:endParaRPr lang="en-US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8249E-2AA1-4C58-B17B-E183D13A5A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52A41-25DB-48F7-9EA0-B3737FD556C6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Allan Feingold, MD May 13, 2020</a:t>
            </a:r>
            <a:endParaRPr lang="en-US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52F0E-5DB0-40AD-A12A-6355CB77F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430947550 w 3625"/>
              <a:gd name="T5" fmla="*/ 7561263 h 1492"/>
              <a:gd name="T6" fmla="*/ 894656340 w 3625"/>
              <a:gd name="T7" fmla="*/ 22682200 h 1492"/>
              <a:gd name="T8" fmla="*/ 1257558872 w 3625"/>
              <a:gd name="T9" fmla="*/ 52924075 h 1492"/>
              <a:gd name="T10" fmla="*/ 1638101705 w 3625"/>
              <a:gd name="T11" fmla="*/ 90725625 h 1492"/>
              <a:gd name="T12" fmla="*/ 2038807377 w 3625"/>
              <a:gd name="T13" fmla="*/ 136088438 h 1492"/>
              <a:gd name="T14" fmla="*/ 2147483647 w 3625"/>
              <a:gd name="T15" fmla="*/ 196572188 h 1492"/>
              <a:gd name="T16" fmla="*/ 2147483647 w 3625"/>
              <a:gd name="T17" fmla="*/ 264617200 h 1492"/>
              <a:gd name="T18" fmla="*/ 2147483647 w 3625"/>
              <a:gd name="T19" fmla="*/ 335181575 h 1492"/>
              <a:gd name="T20" fmla="*/ 2147483647 w 3625"/>
              <a:gd name="T21" fmla="*/ 441028138 h 1492"/>
              <a:gd name="T22" fmla="*/ 2147483647 w 3625"/>
              <a:gd name="T23" fmla="*/ 546874700 h 1492"/>
              <a:gd name="T24" fmla="*/ 2147483647 w 3625"/>
              <a:gd name="T25" fmla="*/ 677922825 h 1492"/>
              <a:gd name="T26" fmla="*/ 2147483647 w 3625"/>
              <a:gd name="T27" fmla="*/ 776208125 h 1492"/>
              <a:gd name="T28" fmla="*/ 2147483647 w 3625"/>
              <a:gd name="T29" fmla="*/ 967740000 h 1492"/>
              <a:gd name="T30" fmla="*/ 2147483647 w 3625"/>
              <a:gd name="T31" fmla="*/ 1118949375 h 1492"/>
              <a:gd name="T32" fmla="*/ 2147483647 w 3625"/>
              <a:gd name="T33" fmla="*/ 1378526263 h 1492"/>
              <a:gd name="T34" fmla="*/ 2147483647 w 3625"/>
              <a:gd name="T35" fmla="*/ 1668343438 h 1492"/>
              <a:gd name="T36" fmla="*/ 2147483647 w 3625"/>
              <a:gd name="T37" fmla="*/ 1980842813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1020664075 h 1902"/>
              <a:gd name="T2" fmla="*/ 2147483647 w 5143"/>
              <a:gd name="T3" fmla="*/ 839212825 h 1902"/>
              <a:gd name="T4" fmla="*/ 2147483647 w 5143"/>
              <a:gd name="T5" fmla="*/ 657761575 h 1902"/>
              <a:gd name="T6" fmla="*/ 2147483647 w 5143"/>
              <a:gd name="T7" fmla="*/ 498990938 h 1902"/>
              <a:gd name="T8" fmla="*/ 2147483647 w 5143"/>
              <a:gd name="T9" fmla="*/ 385584700 h 1902"/>
              <a:gd name="T10" fmla="*/ 2147483647 w 5143"/>
              <a:gd name="T11" fmla="*/ 279738138 h 1902"/>
              <a:gd name="T12" fmla="*/ 2147483647 w 5143"/>
              <a:gd name="T13" fmla="*/ 189012513 h 1902"/>
              <a:gd name="T14" fmla="*/ 2147483647 w 5143"/>
              <a:gd name="T15" fmla="*/ 120967500 h 1902"/>
              <a:gd name="T16" fmla="*/ 1882557628 w 5143"/>
              <a:gd name="T17" fmla="*/ 75604688 h 1902"/>
              <a:gd name="T18" fmla="*/ 1262599152 w 5143"/>
              <a:gd name="T19" fmla="*/ 37803138 h 1902"/>
              <a:gd name="T20" fmla="*/ 619958475 w 5143"/>
              <a:gd name="T21" fmla="*/ 7561263 h 1902"/>
              <a:gd name="T22" fmla="*/ 0 w 5143"/>
              <a:gd name="T23" fmla="*/ 0 h 1902"/>
              <a:gd name="T24" fmla="*/ 0 w 5143"/>
              <a:gd name="T25" fmla="*/ 693043763 h 1902"/>
              <a:gd name="T26" fmla="*/ 0 w 5143"/>
              <a:gd name="T27" fmla="*/ 869454700 h 1902"/>
              <a:gd name="T28" fmla="*/ 0 w 5143"/>
              <a:gd name="T29" fmla="*/ 693043763 h 1902"/>
              <a:gd name="T30" fmla="*/ 0 w 5143"/>
              <a:gd name="T31" fmla="*/ 861893438 h 1902"/>
              <a:gd name="T32" fmla="*/ 854333815 w 5143"/>
              <a:gd name="T33" fmla="*/ 884575638 h 1902"/>
              <a:gd name="T34" fmla="*/ 1527214781 w 5143"/>
              <a:gd name="T35" fmla="*/ 937498125 h 1902"/>
              <a:gd name="T36" fmla="*/ 2147173256 w 5143"/>
              <a:gd name="T37" fmla="*/ 1005543138 h 1902"/>
              <a:gd name="T38" fmla="*/ 2147483647 w 5143"/>
              <a:gd name="T39" fmla="*/ 1096268763 h 1902"/>
              <a:gd name="T40" fmla="*/ 2147483647 w 5143"/>
              <a:gd name="T41" fmla="*/ 1194554063 h 1902"/>
              <a:gd name="T42" fmla="*/ 2147483647 w 5143"/>
              <a:gd name="T43" fmla="*/ 1360884375 h 1902"/>
              <a:gd name="T44" fmla="*/ 2147483647 w 5143"/>
              <a:gd name="T45" fmla="*/ 1519655013 h 1902"/>
              <a:gd name="T46" fmla="*/ 2147483647 w 5143"/>
              <a:gd name="T47" fmla="*/ 1708665938 h 1902"/>
              <a:gd name="T48" fmla="*/ 2147483647 w 5143"/>
              <a:gd name="T49" fmla="*/ 1882557513 h 1902"/>
              <a:gd name="T50" fmla="*/ 2147483647 w 5143"/>
              <a:gd name="T51" fmla="*/ 2147173125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018645950 h 1902"/>
              <a:gd name="T86" fmla="*/ 2147483647 w 5143"/>
              <a:gd name="T87" fmla="*/ 1769149688 h 1902"/>
              <a:gd name="T88" fmla="*/ 2147483647 w 5143"/>
              <a:gd name="T89" fmla="*/ 1481851875 h 1902"/>
              <a:gd name="T90" fmla="*/ 2147483647 w 5143"/>
              <a:gd name="T91" fmla="*/ 1232357200 h 1902"/>
              <a:gd name="T92" fmla="*/ 2147483647 w 5143"/>
              <a:gd name="T93" fmla="*/ 1020664075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854333878 h 2325"/>
              <a:gd name="T4" fmla="*/ 1406247188 w 5760"/>
              <a:gd name="T5" fmla="*/ 899696697 h 2325"/>
              <a:gd name="T6" fmla="*/ 2033766888 w 5760"/>
              <a:gd name="T7" fmla="*/ 945059516 h 2325"/>
              <a:gd name="T8" fmla="*/ 2147483647 w 5760"/>
              <a:gd name="T9" fmla="*/ 1005543274 h 2325"/>
              <a:gd name="T10" fmla="*/ 2147483647 w 5760"/>
              <a:gd name="T11" fmla="*/ 1073586708 h 2325"/>
              <a:gd name="T12" fmla="*/ 2147483647 w 5760"/>
              <a:gd name="T13" fmla="*/ 1171873609 h 2325"/>
              <a:gd name="T14" fmla="*/ 2147483647 w 5760"/>
              <a:gd name="T15" fmla="*/ 1285279862 h 2325"/>
              <a:gd name="T16" fmla="*/ 2147483647 w 5760"/>
              <a:gd name="T17" fmla="*/ 1436489257 h 2325"/>
              <a:gd name="T18" fmla="*/ 2147483647 w 5760"/>
              <a:gd name="T19" fmla="*/ 1587698653 h 2325"/>
              <a:gd name="T20" fmla="*/ 2147483647 w 5760"/>
              <a:gd name="T21" fmla="*/ 1731348372 h 2325"/>
              <a:gd name="T22" fmla="*/ 2147483647 w 5760"/>
              <a:gd name="T23" fmla="*/ 1912799647 h 2325"/>
              <a:gd name="T24" fmla="*/ 2147483647 w 5760"/>
              <a:gd name="T25" fmla="*/ 2109371861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09371861 h 2325"/>
              <a:gd name="T62" fmla="*/ 2147483647 w 5760"/>
              <a:gd name="T63" fmla="*/ 1943041526 h 2325"/>
              <a:gd name="T64" fmla="*/ 2147483647 w 5760"/>
              <a:gd name="T65" fmla="*/ 1791832130 h 2325"/>
              <a:gd name="T66" fmla="*/ 2147483647 w 5760"/>
              <a:gd name="T67" fmla="*/ 1640622735 h 2325"/>
              <a:gd name="T68" fmla="*/ 2147483647 w 5760"/>
              <a:gd name="T69" fmla="*/ 1512093955 h 2325"/>
              <a:gd name="T70" fmla="*/ 2147483647 w 5760"/>
              <a:gd name="T71" fmla="*/ 1391126438 h 2325"/>
              <a:gd name="T72" fmla="*/ 2147483647 w 5760"/>
              <a:gd name="T73" fmla="*/ 1217236427 h 2325"/>
              <a:gd name="T74" fmla="*/ 2147483647 w 5760"/>
              <a:gd name="T75" fmla="*/ 1066027032 h 2325"/>
              <a:gd name="T76" fmla="*/ 2147483647 w 5760"/>
              <a:gd name="T77" fmla="*/ 945059516 h 2325"/>
              <a:gd name="T78" fmla="*/ 2147483647 w 5760"/>
              <a:gd name="T79" fmla="*/ 786288857 h 2325"/>
              <a:gd name="T80" fmla="*/ 2147483647 w 5760"/>
              <a:gd name="T81" fmla="*/ 657761664 h 2325"/>
              <a:gd name="T82" fmla="*/ 2147483647 w 5760"/>
              <a:gd name="T83" fmla="*/ 536794148 h 2325"/>
              <a:gd name="T84" fmla="*/ 2147483647 w 5760"/>
              <a:gd name="T85" fmla="*/ 430947571 h 2325"/>
              <a:gd name="T86" fmla="*/ 2147483647 w 5760"/>
              <a:gd name="T87" fmla="*/ 347781610 h 2325"/>
              <a:gd name="T88" fmla="*/ 2147483647 w 5760"/>
              <a:gd name="T89" fmla="*/ 272176912 h 2325"/>
              <a:gd name="T90" fmla="*/ 2147483647 w 5760"/>
              <a:gd name="T91" fmla="*/ 204133478 h 2325"/>
              <a:gd name="T92" fmla="*/ 2147483647 w 5760"/>
              <a:gd name="T93" fmla="*/ 151209395 h 2325"/>
              <a:gd name="T94" fmla="*/ 2147483647 w 5760"/>
              <a:gd name="T95" fmla="*/ 90725637 h 2325"/>
              <a:gd name="T96" fmla="*/ 2086689375 w 5760"/>
              <a:gd name="T97" fmla="*/ 52924082 h 2325"/>
              <a:gd name="T98" fmla="*/ 1406247188 w 5760"/>
              <a:gd name="T99" fmla="*/ 30241879 h 2325"/>
              <a:gd name="T100" fmla="*/ 710684063 w 5760"/>
              <a:gd name="T101" fmla="*/ 7561264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884575815 h 1573"/>
              <a:gd name="T4" fmla="*/ 710684063 w 5760"/>
              <a:gd name="T5" fmla="*/ 899696755 h 1573"/>
              <a:gd name="T6" fmla="*/ 1580138763 w 5760"/>
              <a:gd name="T7" fmla="*/ 914817696 h 1573"/>
              <a:gd name="T8" fmla="*/ 2147483647 w 5760"/>
              <a:gd name="T9" fmla="*/ 945059577 h 1573"/>
              <a:gd name="T10" fmla="*/ 2147483647 w 5760"/>
              <a:gd name="T11" fmla="*/ 990422398 h 1573"/>
              <a:gd name="T12" fmla="*/ 2147483647 w 5760"/>
              <a:gd name="T13" fmla="*/ 1035785220 h 1573"/>
              <a:gd name="T14" fmla="*/ 2147483647 w 5760"/>
              <a:gd name="T15" fmla="*/ 1096268982 h 1573"/>
              <a:gd name="T16" fmla="*/ 2147483647 w 5760"/>
              <a:gd name="T17" fmla="*/ 1164312421 h 1573"/>
              <a:gd name="T18" fmla="*/ 2147483647 w 5760"/>
              <a:gd name="T19" fmla="*/ 1270159004 h 1573"/>
              <a:gd name="T20" fmla="*/ 2147483647 w 5760"/>
              <a:gd name="T21" fmla="*/ 1383566852 h 1573"/>
              <a:gd name="T22" fmla="*/ 2147483647 w 5760"/>
              <a:gd name="T23" fmla="*/ 1504534376 h 1573"/>
              <a:gd name="T24" fmla="*/ 2147483647 w 5760"/>
              <a:gd name="T25" fmla="*/ 1633061577 h 1573"/>
              <a:gd name="T26" fmla="*/ 2147483647 w 5760"/>
              <a:gd name="T27" fmla="*/ 1784270982 h 1573"/>
              <a:gd name="T28" fmla="*/ 2147483647 w 5760"/>
              <a:gd name="T29" fmla="*/ 1890117566 h 1573"/>
              <a:gd name="T30" fmla="*/ 2147483647 w 5760"/>
              <a:gd name="T31" fmla="*/ 2041326971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1595260019 h 1573"/>
              <a:gd name="T54" fmla="*/ 2147483647 w 5760"/>
              <a:gd name="T55" fmla="*/ 1436489350 h 1573"/>
              <a:gd name="T56" fmla="*/ 2147483647 w 5760"/>
              <a:gd name="T57" fmla="*/ 1262599328 h 1573"/>
              <a:gd name="T58" fmla="*/ 2147483647 w 5760"/>
              <a:gd name="T59" fmla="*/ 1118949599 h 1573"/>
              <a:gd name="T60" fmla="*/ 2147483647 w 5760"/>
              <a:gd name="T61" fmla="*/ 997982075 h 1573"/>
              <a:gd name="T62" fmla="*/ 2147483647 w 5760"/>
              <a:gd name="T63" fmla="*/ 877014551 h 1573"/>
              <a:gd name="T64" fmla="*/ 2147483647 w 5760"/>
              <a:gd name="T65" fmla="*/ 740926086 h 1573"/>
              <a:gd name="T66" fmla="*/ 2147483647 w 5760"/>
              <a:gd name="T67" fmla="*/ 635079502 h 1573"/>
              <a:gd name="T68" fmla="*/ 2147483647 w 5760"/>
              <a:gd name="T69" fmla="*/ 536794182 h 1573"/>
              <a:gd name="T70" fmla="*/ 2147483647 w 5760"/>
              <a:gd name="T71" fmla="*/ 461189480 h 1573"/>
              <a:gd name="T72" fmla="*/ 2147483647 w 5760"/>
              <a:gd name="T73" fmla="*/ 385584777 h 1573"/>
              <a:gd name="T74" fmla="*/ 2147483647 w 5760"/>
              <a:gd name="T75" fmla="*/ 325101015 h 1573"/>
              <a:gd name="T76" fmla="*/ 2147483647 w 5760"/>
              <a:gd name="T77" fmla="*/ 264617253 h 1573"/>
              <a:gd name="T78" fmla="*/ 2147483647 w 5760"/>
              <a:gd name="T79" fmla="*/ 219254431 h 1573"/>
              <a:gd name="T80" fmla="*/ 2147483647 w 5760"/>
              <a:gd name="T81" fmla="*/ 166330346 h 1573"/>
              <a:gd name="T82" fmla="*/ 2147483647 w 5760"/>
              <a:gd name="T83" fmla="*/ 120967524 h 1573"/>
              <a:gd name="T84" fmla="*/ 2147483647 w 5760"/>
              <a:gd name="T85" fmla="*/ 98286907 h 1573"/>
              <a:gd name="T86" fmla="*/ 2147483647 w 5760"/>
              <a:gd name="T87" fmla="*/ 68045026 h 1573"/>
              <a:gd name="T88" fmla="*/ 2147483647 w 5760"/>
              <a:gd name="T89" fmla="*/ 37803145 h 1573"/>
              <a:gd name="T90" fmla="*/ 1799391563 w 5760"/>
              <a:gd name="T91" fmla="*/ 30241881 h 1573"/>
              <a:gd name="T92" fmla="*/ 1285279688 w 5760"/>
              <a:gd name="T93" fmla="*/ 15120941 h 1573"/>
              <a:gd name="T94" fmla="*/ 61239876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854333763 h 970"/>
              <a:gd name="T4" fmla="*/ 801409688 w 5760"/>
              <a:gd name="T5" fmla="*/ 861893438 h 970"/>
              <a:gd name="T6" fmla="*/ 1489413138 w 5760"/>
              <a:gd name="T7" fmla="*/ 877014375 h 970"/>
              <a:gd name="T8" fmla="*/ 2132052188 w 5760"/>
              <a:gd name="T9" fmla="*/ 892135313 h 970"/>
              <a:gd name="T10" fmla="*/ 2147483647 w 5760"/>
              <a:gd name="T11" fmla="*/ 907256250 h 970"/>
              <a:gd name="T12" fmla="*/ 2147483647 w 5760"/>
              <a:gd name="T13" fmla="*/ 922377188 h 970"/>
              <a:gd name="T14" fmla="*/ 2147483647 w 5760"/>
              <a:gd name="T15" fmla="*/ 960180325 h 970"/>
              <a:gd name="T16" fmla="*/ 2147483647 w 5760"/>
              <a:gd name="T17" fmla="*/ 1005543138 h 970"/>
              <a:gd name="T18" fmla="*/ 2147483647 w 5760"/>
              <a:gd name="T19" fmla="*/ 1058465625 h 970"/>
              <a:gd name="T20" fmla="*/ 2147483647 w 5760"/>
              <a:gd name="T21" fmla="*/ 1141631575 h 970"/>
              <a:gd name="T22" fmla="*/ 2147483647 w 5760"/>
              <a:gd name="T23" fmla="*/ 1202115325 h 970"/>
              <a:gd name="T24" fmla="*/ 2147483647 w 5760"/>
              <a:gd name="T25" fmla="*/ 1277720013 h 970"/>
              <a:gd name="T26" fmla="*/ 2147483647 w 5760"/>
              <a:gd name="T27" fmla="*/ 1368445638 h 970"/>
              <a:gd name="T28" fmla="*/ 2147483647 w 5760"/>
              <a:gd name="T29" fmla="*/ 1474292200 h 970"/>
              <a:gd name="T30" fmla="*/ 2147483647 w 5760"/>
              <a:gd name="T31" fmla="*/ 1557456563 h 970"/>
              <a:gd name="T32" fmla="*/ 2147483647 w 5760"/>
              <a:gd name="T33" fmla="*/ 1685985325 h 970"/>
              <a:gd name="T34" fmla="*/ 2147483647 w 5760"/>
              <a:gd name="T35" fmla="*/ 1829633438 h 970"/>
              <a:gd name="T36" fmla="*/ 2147483647 w 5760"/>
              <a:gd name="T37" fmla="*/ 1980842813 h 970"/>
              <a:gd name="T38" fmla="*/ 2147483647 w 5760"/>
              <a:gd name="T39" fmla="*/ 2132052188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1897679578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1693251 h 1060"/>
              <a:gd name="T12" fmla="*/ 2147483647 w 5760"/>
              <a:gd name="T13" fmla="*/ 400705876 h 1060"/>
              <a:gd name="T14" fmla="*/ 2147483647 w 5760"/>
              <a:gd name="T15" fmla="*/ 559475020 h 1060"/>
              <a:gd name="T16" fmla="*/ 2147483647 w 5760"/>
              <a:gd name="T17" fmla="*/ 672882912 h 1060"/>
              <a:gd name="T18" fmla="*/ 2147483647 w 5760"/>
              <a:gd name="T19" fmla="*/ 816531110 h 1060"/>
              <a:gd name="T20" fmla="*/ 2147483647 w 5760"/>
              <a:gd name="T21" fmla="*/ 922377736 h 1060"/>
              <a:gd name="T22" fmla="*/ 2147483647 w 5760"/>
              <a:gd name="T23" fmla="*/ 1043345308 h 1060"/>
              <a:gd name="T24" fmla="*/ 2147483647 w 5760"/>
              <a:gd name="T25" fmla="*/ 1179433826 h 1060"/>
              <a:gd name="T26" fmla="*/ 2147483647 w 5760"/>
              <a:gd name="T27" fmla="*/ 1270159505 h 1060"/>
              <a:gd name="T28" fmla="*/ 2147483647 w 5760"/>
              <a:gd name="T29" fmla="*/ 1368446451 h 1060"/>
              <a:gd name="T30" fmla="*/ 2147483647 w 5760"/>
              <a:gd name="T31" fmla="*/ 1459172130 h 1060"/>
              <a:gd name="T32" fmla="*/ 2147483647 w 5760"/>
              <a:gd name="T33" fmla="*/ 1527217183 h 1060"/>
              <a:gd name="T34" fmla="*/ 2147483647 w 5760"/>
              <a:gd name="T35" fmla="*/ 1595260648 h 1060"/>
              <a:gd name="T36" fmla="*/ 2147483647 w 5760"/>
              <a:gd name="T37" fmla="*/ 1648184754 h 1060"/>
              <a:gd name="T38" fmla="*/ 2147483647 w 5760"/>
              <a:gd name="T39" fmla="*/ 1701107273 h 1060"/>
              <a:gd name="T40" fmla="*/ 2147483647 w 5760"/>
              <a:gd name="T41" fmla="*/ 1746470113 h 1060"/>
              <a:gd name="T42" fmla="*/ 2147483647 w 5760"/>
              <a:gd name="T43" fmla="*/ 1784273273 h 1060"/>
              <a:gd name="T44" fmla="*/ 2147483647 w 5760"/>
              <a:gd name="T45" fmla="*/ 1814515166 h 1060"/>
              <a:gd name="T46" fmla="*/ 2147483647 w 5760"/>
              <a:gd name="T47" fmla="*/ 1844757059 h 1060"/>
              <a:gd name="T48" fmla="*/ 2147483647 w 5760"/>
              <a:gd name="T49" fmla="*/ 1859878005 h 1060"/>
              <a:gd name="T50" fmla="*/ 1345763438 w 5760"/>
              <a:gd name="T51" fmla="*/ 1882558631 h 1060"/>
              <a:gd name="T52" fmla="*/ 506552200 w 5760"/>
              <a:gd name="T53" fmla="*/ 1897679578 h 1060"/>
              <a:gd name="T54" fmla="*/ 0 w 5760"/>
              <a:gd name="T55" fmla="*/ 189767957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922377619 h 673"/>
              <a:gd name="T2" fmla="*/ 0 w 5284"/>
              <a:gd name="T3" fmla="*/ 1693545793 h 673"/>
              <a:gd name="T4" fmla="*/ 763608138 w 5284"/>
              <a:gd name="T5" fmla="*/ 1693545793 h 673"/>
              <a:gd name="T6" fmla="*/ 1822073763 w 5284"/>
              <a:gd name="T7" fmla="*/ 1670865169 h 673"/>
              <a:gd name="T8" fmla="*/ 2147483647 w 5284"/>
              <a:gd name="T9" fmla="*/ 1648182959 h 673"/>
              <a:gd name="T10" fmla="*/ 2147483647 w 5284"/>
              <a:gd name="T11" fmla="*/ 1617941070 h 673"/>
              <a:gd name="T12" fmla="*/ 2147483647 w 5284"/>
              <a:gd name="T13" fmla="*/ 1587699181 h 673"/>
              <a:gd name="T14" fmla="*/ 2147483647 w 5284"/>
              <a:gd name="T15" fmla="*/ 1549897613 h 673"/>
              <a:gd name="T16" fmla="*/ 2147483647 w 5284"/>
              <a:gd name="T17" fmla="*/ 1527215402 h 673"/>
              <a:gd name="T18" fmla="*/ 2147483647 w 5284"/>
              <a:gd name="T19" fmla="*/ 1481852568 h 673"/>
              <a:gd name="T20" fmla="*/ 2147483647 w 5284"/>
              <a:gd name="T21" fmla="*/ 1436489735 h 673"/>
              <a:gd name="T22" fmla="*/ 2147483647 w 5284"/>
              <a:gd name="T23" fmla="*/ 1376005956 h 673"/>
              <a:gd name="T24" fmla="*/ 2147483647 w 5284"/>
              <a:gd name="T25" fmla="*/ 1330643123 h 673"/>
              <a:gd name="T26" fmla="*/ 2147483647 w 5284"/>
              <a:gd name="T27" fmla="*/ 1255038400 h 673"/>
              <a:gd name="T28" fmla="*/ 2147483647 w 5284"/>
              <a:gd name="T29" fmla="*/ 1194554622 h 673"/>
              <a:gd name="T30" fmla="*/ 2147483647 w 5284"/>
              <a:gd name="T31" fmla="*/ 1126511165 h 673"/>
              <a:gd name="T32" fmla="*/ 2147483647 w 5284"/>
              <a:gd name="T33" fmla="*/ 1058466120 h 673"/>
              <a:gd name="T34" fmla="*/ 2147483647 w 5284"/>
              <a:gd name="T35" fmla="*/ 967740453 h 673"/>
              <a:gd name="T36" fmla="*/ 2147483647 w 5284"/>
              <a:gd name="T37" fmla="*/ 884576051 h 673"/>
              <a:gd name="T38" fmla="*/ 2147483647 w 5284"/>
              <a:gd name="T39" fmla="*/ 801410063 h 673"/>
              <a:gd name="T40" fmla="*/ 2147483647 w 5284"/>
              <a:gd name="T41" fmla="*/ 703124717 h 673"/>
              <a:gd name="T42" fmla="*/ 2147483647 w 5284"/>
              <a:gd name="T43" fmla="*/ 597278105 h 673"/>
              <a:gd name="T44" fmla="*/ 2147483647 w 5284"/>
              <a:gd name="T45" fmla="*/ 483870226 h 673"/>
              <a:gd name="T46" fmla="*/ 2147483647 w 5284"/>
              <a:gd name="T47" fmla="*/ 370463936 h 673"/>
              <a:gd name="T48" fmla="*/ 2147483647 w 5284"/>
              <a:gd name="T49" fmla="*/ 226814169 h 673"/>
              <a:gd name="T50" fmla="*/ 2147483647 w 5284"/>
              <a:gd name="T51" fmla="*/ 105846612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143649767 h 673"/>
              <a:gd name="T58" fmla="*/ 2147483647 w 5284"/>
              <a:gd name="T59" fmla="*/ 272177002 h 673"/>
              <a:gd name="T60" fmla="*/ 2147483647 w 5284"/>
              <a:gd name="T61" fmla="*/ 378023614 h 673"/>
              <a:gd name="T62" fmla="*/ 2147483647 w 5284"/>
              <a:gd name="T63" fmla="*/ 461189603 h 673"/>
              <a:gd name="T64" fmla="*/ 2147483647 w 5284"/>
              <a:gd name="T65" fmla="*/ 536794326 h 673"/>
              <a:gd name="T66" fmla="*/ 2147483647 w 5284"/>
              <a:gd name="T67" fmla="*/ 612399049 h 673"/>
              <a:gd name="T68" fmla="*/ 2147483647 w 5284"/>
              <a:gd name="T69" fmla="*/ 688003772 h 673"/>
              <a:gd name="T70" fmla="*/ 2147483647 w 5284"/>
              <a:gd name="T71" fmla="*/ 748487550 h 673"/>
              <a:gd name="T72" fmla="*/ 2147483647 w 5284"/>
              <a:gd name="T73" fmla="*/ 786289118 h 673"/>
              <a:gd name="T74" fmla="*/ 2147483647 w 5284"/>
              <a:gd name="T75" fmla="*/ 831651952 h 673"/>
              <a:gd name="T76" fmla="*/ 2147483647 w 5284"/>
              <a:gd name="T77" fmla="*/ 861893841 h 673"/>
              <a:gd name="T78" fmla="*/ 1754028750 w 5284"/>
              <a:gd name="T79" fmla="*/ 892135730 h 673"/>
              <a:gd name="T80" fmla="*/ 1262599075 w 5284"/>
              <a:gd name="T81" fmla="*/ 907256675 h 673"/>
              <a:gd name="T82" fmla="*/ 703124388 w 5284"/>
              <a:gd name="T83" fmla="*/ 922377619 h 673"/>
              <a:gd name="T84" fmla="*/ 249496263 w 5284"/>
              <a:gd name="T85" fmla="*/ 929938885 h 673"/>
              <a:gd name="T86" fmla="*/ 0 w 5284"/>
              <a:gd name="T87" fmla="*/ 922377619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718246907 h 286"/>
              <a:gd name="T4" fmla="*/ 483870000 w 2884"/>
              <a:gd name="T5" fmla="*/ 718246907 h 286"/>
              <a:gd name="T6" fmla="*/ 967740000 w 2884"/>
              <a:gd name="T7" fmla="*/ 710687215 h 286"/>
              <a:gd name="T8" fmla="*/ 1459171263 w 2884"/>
              <a:gd name="T9" fmla="*/ 695566244 h 286"/>
              <a:gd name="T10" fmla="*/ 1988404075 w 2884"/>
              <a:gd name="T11" fmla="*/ 672883995 h 286"/>
              <a:gd name="T12" fmla="*/ 2147483647 w 2884"/>
              <a:gd name="T13" fmla="*/ 650203332 h 286"/>
              <a:gd name="T14" fmla="*/ 2147483647 w 2884"/>
              <a:gd name="T15" fmla="*/ 619961390 h 286"/>
              <a:gd name="T16" fmla="*/ 2147483647 w 2884"/>
              <a:gd name="T17" fmla="*/ 589719449 h 286"/>
              <a:gd name="T18" fmla="*/ 2147483647 w 2884"/>
              <a:gd name="T19" fmla="*/ 559477507 h 286"/>
              <a:gd name="T20" fmla="*/ 2147483647 w 2884"/>
              <a:gd name="T21" fmla="*/ 506553316 h 286"/>
              <a:gd name="T22" fmla="*/ 2147483647 w 2884"/>
              <a:gd name="T23" fmla="*/ 400706520 h 286"/>
              <a:gd name="T24" fmla="*/ 2147483647 w 2884"/>
              <a:gd name="T25" fmla="*/ 294859724 h 286"/>
              <a:gd name="T26" fmla="*/ 2147483647 w 2884"/>
              <a:gd name="T27" fmla="*/ 151209708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2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7A533-2DDE-41ED-8BF5-723F73B77BE8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5/13/2020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Allan Feingold, MD April 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FDD4-1134-48F1-955B-3C677A8BCE1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69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5B6C4-69DF-4C35-9D1F-9ECE529F82D2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5/13/2020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Allan Feingold, MD April 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7A62F-3CA6-4403-8F24-E01921F955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4895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C6D29-033E-41C0-8C85-79932F2A5989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5/13/2020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Allan Feingold, MD April 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64258-C4A1-415E-B774-3D949A4408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616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D7769-FE68-4747-9F37-76AA49B7D0C8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Allan Feingold, MD May 13, 2020</a:t>
            </a:r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7A62F-3CA6-4403-8F24-E01921F955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468D7-8998-4C20-B93A-A1B1A8EADF36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5/13/2020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Allan Feingold, MD April 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CE866-B13F-4ADB-924D-B0B609867A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4375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82120-3A1D-4817-B33B-B32D942D7022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5/13/2020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Allan Feingold, MD April 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F1061-F80D-42A9-BF2D-80F6120C14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00070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51B58-6D2E-403F-A891-678C73FFC691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5/13/2020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Allan Feingold, MD April 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AA583-3385-41EF-8320-7C6A3CD33A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03358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47E10-A9DF-4251-B5A9-1385783BB749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5/13/2020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Allan Feingold, MD April 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B8F8B-D63D-40E4-BF7F-F5C2223282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3343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EB505-B307-4A5D-960A-A8CCA3E573A7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5/13/2020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Allan Feingold, MD April 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B0AF7-2B9F-4A7B-ADD3-436B393BD8A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3273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6E527-971B-43A0-83AF-B0AC7D3353FB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5/13/2020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Allan Feingold, MD April 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1CCE6-E483-4A86-B0C4-82ACAA04CC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6318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E3A2A-2779-42E4-9532-5D3F58F80C4D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5/13/2020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Allan Feingold, MD April 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B11DD-DBF1-42FD-A0B1-3BBD9C12E7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32090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A1D98-CF8D-4416-9E42-5C7B38A85F70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5/13/2020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Allan Feingold, MD April 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4F8A2-A288-4F3E-8C6A-D040A99E2E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1348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A2508-000F-448D-AF12-46DC2CB76E08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5/13/2020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Allan Feingold, MD April 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3882A-7C32-42B7-B3B4-9AB875C4D2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9940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63C69-622D-405C-A8B7-847A791C1203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5/13/2020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Allan Feingold, MD April 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FF85A-AE28-4CB9-93FC-72CC983341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9665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B5500-A302-47F3-92FF-A357836B9B20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Allan Feingold, MD May 13, 2020</a:t>
            </a:r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64258-C4A1-415E-B774-3D949A4408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268C-D2B7-46DA-92C0-150B81C0EFB2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5/13/2020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Allan Feingold, MD April 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7F0E2-7F23-47B5-810E-F2246635F2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7539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DC710-14D2-47B7-A886-C37D258D48CE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5/13/2020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Allan Feingold, MD April 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8249E-2AA1-4C58-B17B-E183D13A5A9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2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DDECF-3EC5-4317-B8E3-2F13FD4B5ECB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5/13/2020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Allan Feingold, MD April 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52F0E-5DB0-40AD-A12A-6355CB77F3C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65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430947550 w 3625"/>
              <a:gd name="T5" fmla="*/ 7561263 h 1492"/>
              <a:gd name="T6" fmla="*/ 894656340 w 3625"/>
              <a:gd name="T7" fmla="*/ 22682200 h 1492"/>
              <a:gd name="T8" fmla="*/ 1257558872 w 3625"/>
              <a:gd name="T9" fmla="*/ 52924075 h 1492"/>
              <a:gd name="T10" fmla="*/ 1638101705 w 3625"/>
              <a:gd name="T11" fmla="*/ 90725625 h 1492"/>
              <a:gd name="T12" fmla="*/ 2038807377 w 3625"/>
              <a:gd name="T13" fmla="*/ 136088438 h 1492"/>
              <a:gd name="T14" fmla="*/ 2147483647 w 3625"/>
              <a:gd name="T15" fmla="*/ 196572188 h 1492"/>
              <a:gd name="T16" fmla="*/ 2147483647 w 3625"/>
              <a:gd name="T17" fmla="*/ 264617200 h 1492"/>
              <a:gd name="T18" fmla="*/ 2147483647 w 3625"/>
              <a:gd name="T19" fmla="*/ 335181575 h 1492"/>
              <a:gd name="T20" fmla="*/ 2147483647 w 3625"/>
              <a:gd name="T21" fmla="*/ 441028138 h 1492"/>
              <a:gd name="T22" fmla="*/ 2147483647 w 3625"/>
              <a:gd name="T23" fmla="*/ 546874700 h 1492"/>
              <a:gd name="T24" fmla="*/ 2147483647 w 3625"/>
              <a:gd name="T25" fmla="*/ 677922825 h 1492"/>
              <a:gd name="T26" fmla="*/ 2147483647 w 3625"/>
              <a:gd name="T27" fmla="*/ 776208125 h 1492"/>
              <a:gd name="T28" fmla="*/ 2147483647 w 3625"/>
              <a:gd name="T29" fmla="*/ 967740000 h 1492"/>
              <a:gd name="T30" fmla="*/ 2147483647 w 3625"/>
              <a:gd name="T31" fmla="*/ 1118949375 h 1492"/>
              <a:gd name="T32" fmla="*/ 2147483647 w 3625"/>
              <a:gd name="T33" fmla="*/ 1378526263 h 1492"/>
              <a:gd name="T34" fmla="*/ 2147483647 w 3625"/>
              <a:gd name="T35" fmla="*/ 1668343438 h 1492"/>
              <a:gd name="T36" fmla="*/ 2147483647 w 3625"/>
              <a:gd name="T37" fmla="*/ 1980842813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1020664075 h 1902"/>
              <a:gd name="T2" fmla="*/ 2147483647 w 5143"/>
              <a:gd name="T3" fmla="*/ 839212825 h 1902"/>
              <a:gd name="T4" fmla="*/ 2147483647 w 5143"/>
              <a:gd name="T5" fmla="*/ 657761575 h 1902"/>
              <a:gd name="T6" fmla="*/ 2147483647 w 5143"/>
              <a:gd name="T7" fmla="*/ 498990938 h 1902"/>
              <a:gd name="T8" fmla="*/ 2147483647 w 5143"/>
              <a:gd name="T9" fmla="*/ 385584700 h 1902"/>
              <a:gd name="T10" fmla="*/ 2147483647 w 5143"/>
              <a:gd name="T11" fmla="*/ 279738138 h 1902"/>
              <a:gd name="T12" fmla="*/ 2147483647 w 5143"/>
              <a:gd name="T13" fmla="*/ 189012513 h 1902"/>
              <a:gd name="T14" fmla="*/ 2147483647 w 5143"/>
              <a:gd name="T15" fmla="*/ 120967500 h 1902"/>
              <a:gd name="T16" fmla="*/ 1882557628 w 5143"/>
              <a:gd name="T17" fmla="*/ 75604688 h 1902"/>
              <a:gd name="T18" fmla="*/ 1262599152 w 5143"/>
              <a:gd name="T19" fmla="*/ 37803138 h 1902"/>
              <a:gd name="T20" fmla="*/ 619958475 w 5143"/>
              <a:gd name="T21" fmla="*/ 7561263 h 1902"/>
              <a:gd name="T22" fmla="*/ 0 w 5143"/>
              <a:gd name="T23" fmla="*/ 0 h 1902"/>
              <a:gd name="T24" fmla="*/ 0 w 5143"/>
              <a:gd name="T25" fmla="*/ 693043763 h 1902"/>
              <a:gd name="T26" fmla="*/ 0 w 5143"/>
              <a:gd name="T27" fmla="*/ 869454700 h 1902"/>
              <a:gd name="T28" fmla="*/ 0 w 5143"/>
              <a:gd name="T29" fmla="*/ 693043763 h 1902"/>
              <a:gd name="T30" fmla="*/ 0 w 5143"/>
              <a:gd name="T31" fmla="*/ 861893438 h 1902"/>
              <a:gd name="T32" fmla="*/ 854333815 w 5143"/>
              <a:gd name="T33" fmla="*/ 884575638 h 1902"/>
              <a:gd name="T34" fmla="*/ 1527214781 w 5143"/>
              <a:gd name="T35" fmla="*/ 937498125 h 1902"/>
              <a:gd name="T36" fmla="*/ 2147173256 w 5143"/>
              <a:gd name="T37" fmla="*/ 1005543138 h 1902"/>
              <a:gd name="T38" fmla="*/ 2147483647 w 5143"/>
              <a:gd name="T39" fmla="*/ 1096268763 h 1902"/>
              <a:gd name="T40" fmla="*/ 2147483647 w 5143"/>
              <a:gd name="T41" fmla="*/ 1194554063 h 1902"/>
              <a:gd name="T42" fmla="*/ 2147483647 w 5143"/>
              <a:gd name="T43" fmla="*/ 1360884375 h 1902"/>
              <a:gd name="T44" fmla="*/ 2147483647 w 5143"/>
              <a:gd name="T45" fmla="*/ 1519655013 h 1902"/>
              <a:gd name="T46" fmla="*/ 2147483647 w 5143"/>
              <a:gd name="T47" fmla="*/ 1708665938 h 1902"/>
              <a:gd name="T48" fmla="*/ 2147483647 w 5143"/>
              <a:gd name="T49" fmla="*/ 1882557513 h 1902"/>
              <a:gd name="T50" fmla="*/ 2147483647 w 5143"/>
              <a:gd name="T51" fmla="*/ 2147173125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018645950 h 1902"/>
              <a:gd name="T86" fmla="*/ 2147483647 w 5143"/>
              <a:gd name="T87" fmla="*/ 1769149688 h 1902"/>
              <a:gd name="T88" fmla="*/ 2147483647 w 5143"/>
              <a:gd name="T89" fmla="*/ 1481851875 h 1902"/>
              <a:gd name="T90" fmla="*/ 2147483647 w 5143"/>
              <a:gd name="T91" fmla="*/ 1232357200 h 1902"/>
              <a:gd name="T92" fmla="*/ 2147483647 w 5143"/>
              <a:gd name="T93" fmla="*/ 1020664075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854333878 h 2325"/>
              <a:gd name="T4" fmla="*/ 1406247188 w 5760"/>
              <a:gd name="T5" fmla="*/ 899696697 h 2325"/>
              <a:gd name="T6" fmla="*/ 2033766888 w 5760"/>
              <a:gd name="T7" fmla="*/ 945059516 h 2325"/>
              <a:gd name="T8" fmla="*/ 2147483647 w 5760"/>
              <a:gd name="T9" fmla="*/ 1005543274 h 2325"/>
              <a:gd name="T10" fmla="*/ 2147483647 w 5760"/>
              <a:gd name="T11" fmla="*/ 1073586708 h 2325"/>
              <a:gd name="T12" fmla="*/ 2147483647 w 5760"/>
              <a:gd name="T13" fmla="*/ 1171873609 h 2325"/>
              <a:gd name="T14" fmla="*/ 2147483647 w 5760"/>
              <a:gd name="T15" fmla="*/ 1285279862 h 2325"/>
              <a:gd name="T16" fmla="*/ 2147483647 w 5760"/>
              <a:gd name="T17" fmla="*/ 1436489257 h 2325"/>
              <a:gd name="T18" fmla="*/ 2147483647 w 5760"/>
              <a:gd name="T19" fmla="*/ 1587698653 h 2325"/>
              <a:gd name="T20" fmla="*/ 2147483647 w 5760"/>
              <a:gd name="T21" fmla="*/ 1731348372 h 2325"/>
              <a:gd name="T22" fmla="*/ 2147483647 w 5760"/>
              <a:gd name="T23" fmla="*/ 1912799647 h 2325"/>
              <a:gd name="T24" fmla="*/ 2147483647 w 5760"/>
              <a:gd name="T25" fmla="*/ 2109371861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09371861 h 2325"/>
              <a:gd name="T62" fmla="*/ 2147483647 w 5760"/>
              <a:gd name="T63" fmla="*/ 1943041526 h 2325"/>
              <a:gd name="T64" fmla="*/ 2147483647 w 5760"/>
              <a:gd name="T65" fmla="*/ 1791832130 h 2325"/>
              <a:gd name="T66" fmla="*/ 2147483647 w 5760"/>
              <a:gd name="T67" fmla="*/ 1640622735 h 2325"/>
              <a:gd name="T68" fmla="*/ 2147483647 w 5760"/>
              <a:gd name="T69" fmla="*/ 1512093955 h 2325"/>
              <a:gd name="T70" fmla="*/ 2147483647 w 5760"/>
              <a:gd name="T71" fmla="*/ 1391126438 h 2325"/>
              <a:gd name="T72" fmla="*/ 2147483647 w 5760"/>
              <a:gd name="T73" fmla="*/ 1217236427 h 2325"/>
              <a:gd name="T74" fmla="*/ 2147483647 w 5760"/>
              <a:gd name="T75" fmla="*/ 1066027032 h 2325"/>
              <a:gd name="T76" fmla="*/ 2147483647 w 5760"/>
              <a:gd name="T77" fmla="*/ 945059516 h 2325"/>
              <a:gd name="T78" fmla="*/ 2147483647 w 5760"/>
              <a:gd name="T79" fmla="*/ 786288857 h 2325"/>
              <a:gd name="T80" fmla="*/ 2147483647 w 5760"/>
              <a:gd name="T81" fmla="*/ 657761664 h 2325"/>
              <a:gd name="T82" fmla="*/ 2147483647 w 5760"/>
              <a:gd name="T83" fmla="*/ 536794148 h 2325"/>
              <a:gd name="T84" fmla="*/ 2147483647 w 5760"/>
              <a:gd name="T85" fmla="*/ 430947571 h 2325"/>
              <a:gd name="T86" fmla="*/ 2147483647 w 5760"/>
              <a:gd name="T87" fmla="*/ 347781610 h 2325"/>
              <a:gd name="T88" fmla="*/ 2147483647 w 5760"/>
              <a:gd name="T89" fmla="*/ 272176912 h 2325"/>
              <a:gd name="T90" fmla="*/ 2147483647 w 5760"/>
              <a:gd name="T91" fmla="*/ 204133478 h 2325"/>
              <a:gd name="T92" fmla="*/ 2147483647 w 5760"/>
              <a:gd name="T93" fmla="*/ 151209395 h 2325"/>
              <a:gd name="T94" fmla="*/ 2147483647 w 5760"/>
              <a:gd name="T95" fmla="*/ 90725637 h 2325"/>
              <a:gd name="T96" fmla="*/ 2086689375 w 5760"/>
              <a:gd name="T97" fmla="*/ 52924082 h 2325"/>
              <a:gd name="T98" fmla="*/ 1406247188 w 5760"/>
              <a:gd name="T99" fmla="*/ 30241879 h 2325"/>
              <a:gd name="T100" fmla="*/ 710684063 w 5760"/>
              <a:gd name="T101" fmla="*/ 7561264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884575815 h 1573"/>
              <a:gd name="T4" fmla="*/ 710684063 w 5760"/>
              <a:gd name="T5" fmla="*/ 899696755 h 1573"/>
              <a:gd name="T6" fmla="*/ 1580138763 w 5760"/>
              <a:gd name="T7" fmla="*/ 914817696 h 1573"/>
              <a:gd name="T8" fmla="*/ 2147483647 w 5760"/>
              <a:gd name="T9" fmla="*/ 945059577 h 1573"/>
              <a:gd name="T10" fmla="*/ 2147483647 w 5760"/>
              <a:gd name="T11" fmla="*/ 990422398 h 1573"/>
              <a:gd name="T12" fmla="*/ 2147483647 w 5760"/>
              <a:gd name="T13" fmla="*/ 1035785220 h 1573"/>
              <a:gd name="T14" fmla="*/ 2147483647 w 5760"/>
              <a:gd name="T15" fmla="*/ 1096268982 h 1573"/>
              <a:gd name="T16" fmla="*/ 2147483647 w 5760"/>
              <a:gd name="T17" fmla="*/ 1164312421 h 1573"/>
              <a:gd name="T18" fmla="*/ 2147483647 w 5760"/>
              <a:gd name="T19" fmla="*/ 1270159004 h 1573"/>
              <a:gd name="T20" fmla="*/ 2147483647 w 5760"/>
              <a:gd name="T21" fmla="*/ 1383566852 h 1573"/>
              <a:gd name="T22" fmla="*/ 2147483647 w 5760"/>
              <a:gd name="T23" fmla="*/ 1504534376 h 1573"/>
              <a:gd name="T24" fmla="*/ 2147483647 w 5760"/>
              <a:gd name="T25" fmla="*/ 1633061577 h 1573"/>
              <a:gd name="T26" fmla="*/ 2147483647 w 5760"/>
              <a:gd name="T27" fmla="*/ 1784270982 h 1573"/>
              <a:gd name="T28" fmla="*/ 2147483647 w 5760"/>
              <a:gd name="T29" fmla="*/ 1890117566 h 1573"/>
              <a:gd name="T30" fmla="*/ 2147483647 w 5760"/>
              <a:gd name="T31" fmla="*/ 2041326971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1595260019 h 1573"/>
              <a:gd name="T54" fmla="*/ 2147483647 w 5760"/>
              <a:gd name="T55" fmla="*/ 1436489350 h 1573"/>
              <a:gd name="T56" fmla="*/ 2147483647 w 5760"/>
              <a:gd name="T57" fmla="*/ 1262599328 h 1573"/>
              <a:gd name="T58" fmla="*/ 2147483647 w 5760"/>
              <a:gd name="T59" fmla="*/ 1118949599 h 1573"/>
              <a:gd name="T60" fmla="*/ 2147483647 w 5760"/>
              <a:gd name="T61" fmla="*/ 997982075 h 1573"/>
              <a:gd name="T62" fmla="*/ 2147483647 w 5760"/>
              <a:gd name="T63" fmla="*/ 877014551 h 1573"/>
              <a:gd name="T64" fmla="*/ 2147483647 w 5760"/>
              <a:gd name="T65" fmla="*/ 740926086 h 1573"/>
              <a:gd name="T66" fmla="*/ 2147483647 w 5760"/>
              <a:gd name="T67" fmla="*/ 635079502 h 1573"/>
              <a:gd name="T68" fmla="*/ 2147483647 w 5760"/>
              <a:gd name="T69" fmla="*/ 536794182 h 1573"/>
              <a:gd name="T70" fmla="*/ 2147483647 w 5760"/>
              <a:gd name="T71" fmla="*/ 461189480 h 1573"/>
              <a:gd name="T72" fmla="*/ 2147483647 w 5760"/>
              <a:gd name="T73" fmla="*/ 385584777 h 1573"/>
              <a:gd name="T74" fmla="*/ 2147483647 w 5760"/>
              <a:gd name="T75" fmla="*/ 325101015 h 1573"/>
              <a:gd name="T76" fmla="*/ 2147483647 w 5760"/>
              <a:gd name="T77" fmla="*/ 264617253 h 1573"/>
              <a:gd name="T78" fmla="*/ 2147483647 w 5760"/>
              <a:gd name="T79" fmla="*/ 219254431 h 1573"/>
              <a:gd name="T80" fmla="*/ 2147483647 w 5760"/>
              <a:gd name="T81" fmla="*/ 166330346 h 1573"/>
              <a:gd name="T82" fmla="*/ 2147483647 w 5760"/>
              <a:gd name="T83" fmla="*/ 120967524 h 1573"/>
              <a:gd name="T84" fmla="*/ 2147483647 w 5760"/>
              <a:gd name="T85" fmla="*/ 98286907 h 1573"/>
              <a:gd name="T86" fmla="*/ 2147483647 w 5760"/>
              <a:gd name="T87" fmla="*/ 68045026 h 1573"/>
              <a:gd name="T88" fmla="*/ 2147483647 w 5760"/>
              <a:gd name="T89" fmla="*/ 37803145 h 1573"/>
              <a:gd name="T90" fmla="*/ 1799391563 w 5760"/>
              <a:gd name="T91" fmla="*/ 30241881 h 1573"/>
              <a:gd name="T92" fmla="*/ 1285279688 w 5760"/>
              <a:gd name="T93" fmla="*/ 15120941 h 1573"/>
              <a:gd name="T94" fmla="*/ 61239876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854333763 h 970"/>
              <a:gd name="T4" fmla="*/ 801409688 w 5760"/>
              <a:gd name="T5" fmla="*/ 861893438 h 970"/>
              <a:gd name="T6" fmla="*/ 1489413138 w 5760"/>
              <a:gd name="T7" fmla="*/ 877014375 h 970"/>
              <a:gd name="T8" fmla="*/ 2132052188 w 5760"/>
              <a:gd name="T9" fmla="*/ 892135313 h 970"/>
              <a:gd name="T10" fmla="*/ 2147483647 w 5760"/>
              <a:gd name="T11" fmla="*/ 907256250 h 970"/>
              <a:gd name="T12" fmla="*/ 2147483647 w 5760"/>
              <a:gd name="T13" fmla="*/ 922377188 h 970"/>
              <a:gd name="T14" fmla="*/ 2147483647 w 5760"/>
              <a:gd name="T15" fmla="*/ 960180325 h 970"/>
              <a:gd name="T16" fmla="*/ 2147483647 w 5760"/>
              <a:gd name="T17" fmla="*/ 1005543138 h 970"/>
              <a:gd name="T18" fmla="*/ 2147483647 w 5760"/>
              <a:gd name="T19" fmla="*/ 1058465625 h 970"/>
              <a:gd name="T20" fmla="*/ 2147483647 w 5760"/>
              <a:gd name="T21" fmla="*/ 1141631575 h 970"/>
              <a:gd name="T22" fmla="*/ 2147483647 w 5760"/>
              <a:gd name="T23" fmla="*/ 1202115325 h 970"/>
              <a:gd name="T24" fmla="*/ 2147483647 w 5760"/>
              <a:gd name="T25" fmla="*/ 1277720013 h 970"/>
              <a:gd name="T26" fmla="*/ 2147483647 w 5760"/>
              <a:gd name="T27" fmla="*/ 1368445638 h 970"/>
              <a:gd name="T28" fmla="*/ 2147483647 w 5760"/>
              <a:gd name="T29" fmla="*/ 1474292200 h 970"/>
              <a:gd name="T30" fmla="*/ 2147483647 w 5760"/>
              <a:gd name="T31" fmla="*/ 1557456563 h 970"/>
              <a:gd name="T32" fmla="*/ 2147483647 w 5760"/>
              <a:gd name="T33" fmla="*/ 1685985325 h 970"/>
              <a:gd name="T34" fmla="*/ 2147483647 w 5760"/>
              <a:gd name="T35" fmla="*/ 1829633438 h 970"/>
              <a:gd name="T36" fmla="*/ 2147483647 w 5760"/>
              <a:gd name="T37" fmla="*/ 1980842813 h 970"/>
              <a:gd name="T38" fmla="*/ 2147483647 w 5760"/>
              <a:gd name="T39" fmla="*/ 2132052188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1897679578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1693251 h 1060"/>
              <a:gd name="T12" fmla="*/ 2147483647 w 5760"/>
              <a:gd name="T13" fmla="*/ 400705876 h 1060"/>
              <a:gd name="T14" fmla="*/ 2147483647 w 5760"/>
              <a:gd name="T15" fmla="*/ 559475020 h 1060"/>
              <a:gd name="T16" fmla="*/ 2147483647 w 5760"/>
              <a:gd name="T17" fmla="*/ 672882912 h 1060"/>
              <a:gd name="T18" fmla="*/ 2147483647 w 5760"/>
              <a:gd name="T19" fmla="*/ 816531110 h 1060"/>
              <a:gd name="T20" fmla="*/ 2147483647 w 5760"/>
              <a:gd name="T21" fmla="*/ 922377736 h 1060"/>
              <a:gd name="T22" fmla="*/ 2147483647 w 5760"/>
              <a:gd name="T23" fmla="*/ 1043345308 h 1060"/>
              <a:gd name="T24" fmla="*/ 2147483647 w 5760"/>
              <a:gd name="T25" fmla="*/ 1179433826 h 1060"/>
              <a:gd name="T26" fmla="*/ 2147483647 w 5760"/>
              <a:gd name="T27" fmla="*/ 1270159505 h 1060"/>
              <a:gd name="T28" fmla="*/ 2147483647 w 5760"/>
              <a:gd name="T29" fmla="*/ 1368446451 h 1060"/>
              <a:gd name="T30" fmla="*/ 2147483647 w 5760"/>
              <a:gd name="T31" fmla="*/ 1459172130 h 1060"/>
              <a:gd name="T32" fmla="*/ 2147483647 w 5760"/>
              <a:gd name="T33" fmla="*/ 1527217183 h 1060"/>
              <a:gd name="T34" fmla="*/ 2147483647 w 5760"/>
              <a:gd name="T35" fmla="*/ 1595260648 h 1060"/>
              <a:gd name="T36" fmla="*/ 2147483647 w 5760"/>
              <a:gd name="T37" fmla="*/ 1648184754 h 1060"/>
              <a:gd name="T38" fmla="*/ 2147483647 w 5760"/>
              <a:gd name="T39" fmla="*/ 1701107273 h 1060"/>
              <a:gd name="T40" fmla="*/ 2147483647 w 5760"/>
              <a:gd name="T41" fmla="*/ 1746470113 h 1060"/>
              <a:gd name="T42" fmla="*/ 2147483647 w 5760"/>
              <a:gd name="T43" fmla="*/ 1784273273 h 1060"/>
              <a:gd name="T44" fmla="*/ 2147483647 w 5760"/>
              <a:gd name="T45" fmla="*/ 1814515166 h 1060"/>
              <a:gd name="T46" fmla="*/ 2147483647 w 5760"/>
              <a:gd name="T47" fmla="*/ 1844757059 h 1060"/>
              <a:gd name="T48" fmla="*/ 2147483647 w 5760"/>
              <a:gd name="T49" fmla="*/ 1859878005 h 1060"/>
              <a:gd name="T50" fmla="*/ 1345763438 w 5760"/>
              <a:gd name="T51" fmla="*/ 1882558631 h 1060"/>
              <a:gd name="T52" fmla="*/ 506552200 w 5760"/>
              <a:gd name="T53" fmla="*/ 1897679578 h 1060"/>
              <a:gd name="T54" fmla="*/ 0 w 5760"/>
              <a:gd name="T55" fmla="*/ 189767957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922377619 h 673"/>
              <a:gd name="T2" fmla="*/ 0 w 5284"/>
              <a:gd name="T3" fmla="*/ 1693545793 h 673"/>
              <a:gd name="T4" fmla="*/ 763608138 w 5284"/>
              <a:gd name="T5" fmla="*/ 1693545793 h 673"/>
              <a:gd name="T6" fmla="*/ 1822073763 w 5284"/>
              <a:gd name="T7" fmla="*/ 1670865169 h 673"/>
              <a:gd name="T8" fmla="*/ 2147483647 w 5284"/>
              <a:gd name="T9" fmla="*/ 1648182959 h 673"/>
              <a:gd name="T10" fmla="*/ 2147483647 w 5284"/>
              <a:gd name="T11" fmla="*/ 1617941070 h 673"/>
              <a:gd name="T12" fmla="*/ 2147483647 w 5284"/>
              <a:gd name="T13" fmla="*/ 1587699181 h 673"/>
              <a:gd name="T14" fmla="*/ 2147483647 w 5284"/>
              <a:gd name="T15" fmla="*/ 1549897613 h 673"/>
              <a:gd name="T16" fmla="*/ 2147483647 w 5284"/>
              <a:gd name="T17" fmla="*/ 1527215402 h 673"/>
              <a:gd name="T18" fmla="*/ 2147483647 w 5284"/>
              <a:gd name="T19" fmla="*/ 1481852568 h 673"/>
              <a:gd name="T20" fmla="*/ 2147483647 w 5284"/>
              <a:gd name="T21" fmla="*/ 1436489735 h 673"/>
              <a:gd name="T22" fmla="*/ 2147483647 w 5284"/>
              <a:gd name="T23" fmla="*/ 1376005956 h 673"/>
              <a:gd name="T24" fmla="*/ 2147483647 w 5284"/>
              <a:gd name="T25" fmla="*/ 1330643123 h 673"/>
              <a:gd name="T26" fmla="*/ 2147483647 w 5284"/>
              <a:gd name="T27" fmla="*/ 1255038400 h 673"/>
              <a:gd name="T28" fmla="*/ 2147483647 w 5284"/>
              <a:gd name="T29" fmla="*/ 1194554622 h 673"/>
              <a:gd name="T30" fmla="*/ 2147483647 w 5284"/>
              <a:gd name="T31" fmla="*/ 1126511165 h 673"/>
              <a:gd name="T32" fmla="*/ 2147483647 w 5284"/>
              <a:gd name="T33" fmla="*/ 1058466120 h 673"/>
              <a:gd name="T34" fmla="*/ 2147483647 w 5284"/>
              <a:gd name="T35" fmla="*/ 967740453 h 673"/>
              <a:gd name="T36" fmla="*/ 2147483647 w 5284"/>
              <a:gd name="T37" fmla="*/ 884576051 h 673"/>
              <a:gd name="T38" fmla="*/ 2147483647 w 5284"/>
              <a:gd name="T39" fmla="*/ 801410063 h 673"/>
              <a:gd name="T40" fmla="*/ 2147483647 w 5284"/>
              <a:gd name="T41" fmla="*/ 703124717 h 673"/>
              <a:gd name="T42" fmla="*/ 2147483647 w 5284"/>
              <a:gd name="T43" fmla="*/ 597278105 h 673"/>
              <a:gd name="T44" fmla="*/ 2147483647 w 5284"/>
              <a:gd name="T45" fmla="*/ 483870226 h 673"/>
              <a:gd name="T46" fmla="*/ 2147483647 w 5284"/>
              <a:gd name="T47" fmla="*/ 370463936 h 673"/>
              <a:gd name="T48" fmla="*/ 2147483647 w 5284"/>
              <a:gd name="T49" fmla="*/ 226814169 h 673"/>
              <a:gd name="T50" fmla="*/ 2147483647 w 5284"/>
              <a:gd name="T51" fmla="*/ 105846612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143649767 h 673"/>
              <a:gd name="T58" fmla="*/ 2147483647 w 5284"/>
              <a:gd name="T59" fmla="*/ 272177002 h 673"/>
              <a:gd name="T60" fmla="*/ 2147483647 w 5284"/>
              <a:gd name="T61" fmla="*/ 378023614 h 673"/>
              <a:gd name="T62" fmla="*/ 2147483647 w 5284"/>
              <a:gd name="T63" fmla="*/ 461189603 h 673"/>
              <a:gd name="T64" fmla="*/ 2147483647 w 5284"/>
              <a:gd name="T65" fmla="*/ 536794326 h 673"/>
              <a:gd name="T66" fmla="*/ 2147483647 w 5284"/>
              <a:gd name="T67" fmla="*/ 612399049 h 673"/>
              <a:gd name="T68" fmla="*/ 2147483647 w 5284"/>
              <a:gd name="T69" fmla="*/ 688003772 h 673"/>
              <a:gd name="T70" fmla="*/ 2147483647 w 5284"/>
              <a:gd name="T71" fmla="*/ 748487550 h 673"/>
              <a:gd name="T72" fmla="*/ 2147483647 w 5284"/>
              <a:gd name="T73" fmla="*/ 786289118 h 673"/>
              <a:gd name="T74" fmla="*/ 2147483647 w 5284"/>
              <a:gd name="T75" fmla="*/ 831651952 h 673"/>
              <a:gd name="T76" fmla="*/ 2147483647 w 5284"/>
              <a:gd name="T77" fmla="*/ 861893841 h 673"/>
              <a:gd name="T78" fmla="*/ 1754028750 w 5284"/>
              <a:gd name="T79" fmla="*/ 892135730 h 673"/>
              <a:gd name="T80" fmla="*/ 1262599075 w 5284"/>
              <a:gd name="T81" fmla="*/ 907256675 h 673"/>
              <a:gd name="T82" fmla="*/ 703124388 w 5284"/>
              <a:gd name="T83" fmla="*/ 922377619 h 673"/>
              <a:gd name="T84" fmla="*/ 249496263 w 5284"/>
              <a:gd name="T85" fmla="*/ 929938885 h 673"/>
              <a:gd name="T86" fmla="*/ 0 w 5284"/>
              <a:gd name="T87" fmla="*/ 922377619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718246907 h 286"/>
              <a:gd name="T4" fmla="*/ 483870000 w 2884"/>
              <a:gd name="T5" fmla="*/ 718246907 h 286"/>
              <a:gd name="T6" fmla="*/ 967740000 w 2884"/>
              <a:gd name="T7" fmla="*/ 710687215 h 286"/>
              <a:gd name="T8" fmla="*/ 1459171263 w 2884"/>
              <a:gd name="T9" fmla="*/ 695566244 h 286"/>
              <a:gd name="T10" fmla="*/ 1988404075 w 2884"/>
              <a:gd name="T11" fmla="*/ 672883995 h 286"/>
              <a:gd name="T12" fmla="*/ 2147483647 w 2884"/>
              <a:gd name="T13" fmla="*/ 650203332 h 286"/>
              <a:gd name="T14" fmla="*/ 2147483647 w 2884"/>
              <a:gd name="T15" fmla="*/ 619961390 h 286"/>
              <a:gd name="T16" fmla="*/ 2147483647 w 2884"/>
              <a:gd name="T17" fmla="*/ 589719449 h 286"/>
              <a:gd name="T18" fmla="*/ 2147483647 w 2884"/>
              <a:gd name="T19" fmla="*/ 559477507 h 286"/>
              <a:gd name="T20" fmla="*/ 2147483647 w 2884"/>
              <a:gd name="T21" fmla="*/ 506553316 h 286"/>
              <a:gd name="T22" fmla="*/ 2147483647 w 2884"/>
              <a:gd name="T23" fmla="*/ 400706520 h 286"/>
              <a:gd name="T24" fmla="*/ 2147483647 w 2884"/>
              <a:gd name="T25" fmla="*/ 294859724 h 286"/>
              <a:gd name="T26" fmla="*/ 2147483647 w 2884"/>
              <a:gd name="T27" fmla="*/ 151209708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2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7A533-2DDE-41ED-8BF5-723F73B77BE8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5/13/2020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Allan Feingold, MD April 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FDD4-1134-48F1-955B-3C677A8BCE1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25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5B6C4-69DF-4C35-9D1F-9ECE529F82D2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5/13/2020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Allan Feingold, MD April 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7A62F-3CA6-4403-8F24-E01921F955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068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C6D29-033E-41C0-8C85-79932F2A5989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5/13/2020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Allan Feingold, MD April 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64258-C4A1-415E-B774-3D949A4408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4620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468D7-8998-4C20-B93A-A1B1A8EADF36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5/13/2020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Allan Feingold, MD April 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CE866-B13F-4ADB-924D-B0B609867A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9226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82120-3A1D-4817-B33B-B32D942D7022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5/13/2020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Allan Feingold, MD April 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F1061-F80D-42A9-BF2D-80F6120C14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8154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51B58-6D2E-403F-A891-678C73FFC691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5/13/2020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Allan Feingold, MD April 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AA583-3385-41EF-8320-7C6A3CD33A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5222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47E10-A9DF-4251-B5A9-1385783BB749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5/13/2020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Allan Feingold, MD April 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B8F8B-D63D-40E4-BF7F-F5C2223282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8389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237EC-EF5F-41BD-9DDB-C34DB725DBD4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Allan Feingold, MD May 13, 2020</a:t>
            </a:r>
            <a:endParaRPr lang="en-US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CE866-B13F-4ADB-924D-B0B609867A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EB505-B307-4A5D-960A-A8CCA3E573A7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5/13/2020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Allan Feingold, MD April 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B0AF7-2B9F-4A7B-ADD3-436B393BD8A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7299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6E527-971B-43A0-83AF-B0AC7D3353FB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5/13/2020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Allan Feingold, MD April 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1CCE6-E483-4A86-B0C4-82ACAA04CC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2937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E3A2A-2779-42E4-9532-5D3F58F80C4D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5/13/2020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Allan Feingold, MD April 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B11DD-DBF1-42FD-A0B1-3BBD9C12E7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1286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A1D98-CF8D-4416-9E42-5C7B38A85F70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5/13/2020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Allan Feingold, MD April 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4F8A2-A288-4F3E-8C6A-D040A99E2E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3442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A2508-000F-448D-AF12-46DC2CB76E08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5/13/2020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Allan Feingold, MD April 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3882A-7C32-42B7-B3B4-9AB875C4D2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9358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63C69-622D-405C-A8B7-847A791C1203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5/13/2020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Allan Feingold, MD April 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FF85A-AE28-4CB9-93FC-72CC983341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5364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268C-D2B7-46DA-92C0-150B81C0EFB2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5/13/2020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Allan Feingold, MD April 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7F0E2-7F23-47B5-810E-F2246635F2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3318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DC710-14D2-47B7-A886-C37D258D48CE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5/13/2020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Allan Feingold, MD April 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8249E-2AA1-4C58-B17B-E183D13A5A9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11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DDECF-3EC5-4317-B8E3-2F13FD4B5ECB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5/13/2020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Allan Feingold, MD April 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52F0E-5DB0-40AD-A12A-6355CB77F3C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4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15D7A-25E1-4709-950D-419689B9DA40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Allan Feingold, MD May 13, 2020</a:t>
            </a:r>
            <a:endParaRPr lang="en-US" dirty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F1061-F80D-42A9-BF2D-80F6120C14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9981A-D820-4924-BC04-CB2F980E8B3F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Allan Feingold, MD May 13, 2020</a:t>
            </a:r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AA583-3385-41EF-8320-7C6A3CD33A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4839F-70DA-4900-B24E-AFE04AB6A160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Allan Feingold, MD May 13, 2020</a:t>
            </a:r>
            <a:endParaRPr lang="en-US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B8F8B-D63D-40E4-BF7F-F5C2223282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385B9-DE8B-4EE5-A452-ACA3D1CAD6A0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Allan Feingold, MD May 13, 2020</a:t>
            </a:r>
            <a:endParaRPr lang="en-US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B0AF7-2B9F-4A7B-ADD3-436B393BD8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12C4-D529-47AC-B43D-A6ABFD158B4C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Allan Feingold, MD May 13, 2020</a:t>
            </a:r>
            <a:endParaRPr lang="en-US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1CCE6-E483-4A86-B0C4-82ACAA04CC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2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430947550 w 3625"/>
              <a:gd name="T5" fmla="*/ 7561263 h 1492"/>
              <a:gd name="T6" fmla="*/ 894656340 w 3625"/>
              <a:gd name="T7" fmla="*/ 22682200 h 1492"/>
              <a:gd name="T8" fmla="*/ 1257558872 w 3625"/>
              <a:gd name="T9" fmla="*/ 52924075 h 1492"/>
              <a:gd name="T10" fmla="*/ 1638101705 w 3625"/>
              <a:gd name="T11" fmla="*/ 90725625 h 1492"/>
              <a:gd name="T12" fmla="*/ 2038807377 w 3625"/>
              <a:gd name="T13" fmla="*/ 136088438 h 1492"/>
              <a:gd name="T14" fmla="*/ 2147483647 w 3625"/>
              <a:gd name="T15" fmla="*/ 196572188 h 1492"/>
              <a:gd name="T16" fmla="*/ 2147483647 w 3625"/>
              <a:gd name="T17" fmla="*/ 264617200 h 1492"/>
              <a:gd name="T18" fmla="*/ 2147483647 w 3625"/>
              <a:gd name="T19" fmla="*/ 335181575 h 1492"/>
              <a:gd name="T20" fmla="*/ 2147483647 w 3625"/>
              <a:gd name="T21" fmla="*/ 441028138 h 1492"/>
              <a:gd name="T22" fmla="*/ 2147483647 w 3625"/>
              <a:gd name="T23" fmla="*/ 546874700 h 1492"/>
              <a:gd name="T24" fmla="*/ 2147483647 w 3625"/>
              <a:gd name="T25" fmla="*/ 677922825 h 1492"/>
              <a:gd name="T26" fmla="*/ 2147483647 w 3625"/>
              <a:gd name="T27" fmla="*/ 776208125 h 1492"/>
              <a:gd name="T28" fmla="*/ 2147483647 w 3625"/>
              <a:gd name="T29" fmla="*/ 967740000 h 1492"/>
              <a:gd name="T30" fmla="*/ 2147483647 w 3625"/>
              <a:gd name="T31" fmla="*/ 1118949375 h 1492"/>
              <a:gd name="T32" fmla="*/ 2147483647 w 3625"/>
              <a:gd name="T33" fmla="*/ 1378526263 h 1492"/>
              <a:gd name="T34" fmla="*/ 2147483647 w 3625"/>
              <a:gd name="T35" fmla="*/ 1668343438 h 1492"/>
              <a:gd name="T36" fmla="*/ 2147483647 w 3625"/>
              <a:gd name="T37" fmla="*/ 1980842813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1020664075 h 1902"/>
              <a:gd name="T2" fmla="*/ 2147483647 w 5143"/>
              <a:gd name="T3" fmla="*/ 839212825 h 1902"/>
              <a:gd name="T4" fmla="*/ 2147483647 w 5143"/>
              <a:gd name="T5" fmla="*/ 657761575 h 1902"/>
              <a:gd name="T6" fmla="*/ 2147483647 w 5143"/>
              <a:gd name="T7" fmla="*/ 498990938 h 1902"/>
              <a:gd name="T8" fmla="*/ 2147483647 w 5143"/>
              <a:gd name="T9" fmla="*/ 385584700 h 1902"/>
              <a:gd name="T10" fmla="*/ 2147483647 w 5143"/>
              <a:gd name="T11" fmla="*/ 279738138 h 1902"/>
              <a:gd name="T12" fmla="*/ 2147483647 w 5143"/>
              <a:gd name="T13" fmla="*/ 189012513 h 1902"/>
              <a:gd name="T14" fmla="*/ 2147483647 w 5143"/>
              <a:gd name="T15" fmla="*/ 120967500 h 1902"/>
              <a:gd name="T16" fmla="*/ 1882557628 w 5143"/>
              <a:gd name="T17" fmla="*/ 75604688 h 1902"/>
              <a:gd name="T18" fmla="*/ 1262599152 w 5143"/>
              <a:gd name="T19" fmla="*/ 37803138 h 1902"/>
              <a:gd name="T20" fmla="*/ 619958475 w 5143"/>
              <a:gd name="T21" fmla="*/ 7561263 h 1902"/>
              <a:gd name="T22" fmla="*/ 0 w 5143"/>
              <a:gd name="T23" fmla="*/ 0 h 1902"/>
              <a:gd name="T24" fmla="*/ 0 w 5143"/>
              <a:gd name="T25" fmla="*/ 693043763 h 1902"/>
              <a:gd name="T26" fmla="*/ 0 w 5143"/>
              <a:gd name="T27" fmla="*/ 869454700 h 1902"/>
              <a:gd name="T28" fmla="*/ 0 w 5143"/>
              <a:gd name="T29" fmla="*/ 693043763 h 1902"/>
              <a:gd name="T30" fmla="*/ 0 w 5143"/>
              <a:gd name="T31" fmla="*/ 861893438 h 1902"/>
              <a:gd name="T32" fmla="*/ 854333815 w 5143"/>
              <a:gd name="T33" fmla="*/ 884575638 h 1902"/>
              <a:gd name="T34" fmla="*/ 1527214781 w 5143"/>
              <a:gd name="T35" fmla="*/ 937498125 h 1902"/>
              <a:gd name="T36" fmla="*/ 2147173256 w 5143"/>
              <a:gd name="T37" fmla="*/ 1005543138 h 1902"/>
              <a:gd name="T38" fmla="*/ 2147483647 w 5143"/>
              <a:gd name="T39" fmla="*/ 1096268763 h 1902"/>
              <a:gd name="T40" fmla="*/ 2147483647 w 5143"/>
              <a:gd name="T41" fmla="*/ 1194554063 h 1902"/>
              <a:gd name="T42" fmla="*/ 2147483647 w 5143"/>
              <a:gd name="T43" fmla="*/ 1360884375 h 1902"/>
              <a:gd name="T44" fmla="*/ 2147483647 w 5143"/>
              <a:gd name="T45" fmla="*/ 1519655013 h 1902"/>
              <a:gd name="T46" fmla="*/ 2147483647 w 5143"/>
              <a:gd name="T47" fmla="*/ 1708665938 h 1902"/>
              <a:gd name="T48" fmla="*/ 2147483647 w 5143"/>
              <a:gd name="T49" fmla="*/ 1882557513 h 1902"/>
              <a:gd name="T50" fmla="*/ 2147483647 w 5143"/>
              <a:gd name="T51" fmla="*/ 2147173125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018645950 h 1902"/>
              <a:gd name="T86" fmla="*/ 2147483647 w 5143"/>
              <a:gd name="T87" fmla="*/ 1769149688 h 1902"/>
              <a:gd name="T88" fmla="*/ 2147483647 w 5143"/>
              <a:gd name="T89" fmla="*/ 1481851875 h 1902"/>
              <a:gd name="T90" fmla="*/ 2147483647 w 5143"/>
              <a:gd name="T91" fmla="*/ 1232357200 h 1902"/>
              <a:gd name="T92" fmla="*/ 2147483647 w 5143"/>
              <a:gd name="T93" fmla="*/ 1020664075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2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854333878 h 2325"/>
              <a:gd name="T4" fmla="*/ 1406247188 w 5760"/>
              <a:gd name="T5" fmla="*/ 899696697 h 2325"/>
              <a:gd name="T6" fmla="*/ 2033766888 w 5760"/>
              <a:gd name="T7" fmla="*/ 945059516 h 2325"/>
              <a:gd name="T8" fmla="*/ 2147483647 w 5760"/>
              <a:gd name="T9" fmla="*/ 1005543274 h 2325"/>
              <a:gd name="T10" fmla="*/ 2147483647 w 5760"/>
              <a:gd name="T11" fmla="*/ 1073586708 h 2325"/>
              <a:gd name="T12" fmla="*/ 2147483647 w 5760"/>
              <a:gd name="T13" fmla="*/ 1171873609 h 2325"/>
              <a:gd name="T14" fmla="*/ 2147483647 w 5760"/>
              <a:gd name="T15" fmla="*/ 1285279862 h 2325"/>
              <a:gd name="T16" fmla="*/ 2147483647 w 5760"/>
              <a:gd name="T17" fmla="*/ 1436489257 h 2325"/>
              <a:gd name="T18" fmla="*/ 2147483647 w 5760"/>
              <a:gd name="T19" fmla="*/ 1587698653 h 2325"/>
              <a:gd name="T20" fmla="*/ 2147483647 w 5760"/>
              <a:gd name="T21" fmla="*/ 1731348372 h 2325"/>
              <a:gd name="T22" fmla="*/ 2147483647 w 5760"/>
              <a:gd name="T23" fmla="*/ 1912799647 h 2325"/>
              <a:gd name="T24" fmla="*/ 2147483647 w 5760"/>
              <a:gd name="T25" fmla="*/ 2109371861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09371861 h 2325"/>
              <a:gd name="T62" fmla="*/ 2147483647 w 5760"/>
              <a:gd name="T63" fmla="*/ 1943041526 h 2325"/>
              <a:gd name="T64" fmla="*/ 2147483647 w 5760"/>
              <a:gd name="T65" fmla="*/ 1791832130 h 2325"/>
              <a:gd name="T66" fmla="*/ 2147483647 w 5760"/>
              <a:gd name="T67" fmla="*/ 1640622735 h 2325"/>
              <a:gd name="T68" fmla="*/ 2147483647 w 5760"/>
              <a:gd name="T69" fmla="*/ 1512093955 h 2325"/>
              <a:gd name="T70" fmla="*/ 2147483647 w 5760"/>
              <a:gd name="T71" fmla="*/ 1391126438 h 2325"/>
              <a:gd name="T72" fmla="*/ 2147483647 w 5760"/>
              <a:gd name="T73" fmla="*/ 1217236427 h 2325"/>
              <a:gd name="T74" fmla="*/ 2147483647 w 5760"/>
              <a:gd name="T75" fmla="*/ 1066027032 h 2325"/>
              <a:gd name="T76" fmla="*/ 2147483647 w 5760"/>
              <a:gd name="T77" fmla="*/ 945059516 h 2325"/>
              <a:gd name="T78" fmla="*/ 2147483647 w 5760"/>
              <a:gd name="T79" fmla="*/ 786288857 h 2325"/>
              <a:gd name="T80" fmla="*/ 2147483647 w 5760"/>
              <a:gd name="T81" fmla="*/ 657761664 h 2325"/>
              <a:gd name="T82" fmla="*/ 2147483647 w 5760"/>
              <a:gd name="T83" fmla="*/ 536794148 h 2325"/>
              <a:gd name="T84" fmla="*/ 2147483647 w 5760"/>
              <a:gd name="T85" fmla="*/ 430947571 h 2325"/>
              <a:gd name="T86" fmla="*/ 2147483647 w 5760"/>
              <a:gd name="T87" fmla="*/ 347781610 h 2325"/>
              <a:gd name="T88" fmla="*/ 2147483647 w 5760"/>
              <a:gd name="T89" fmla="*/ 272176912 h 2325"/>
              <a:gd name="T90" fmla="*/ 2147483647 w 5760"/>
              <a:gd name="T91" fmla="*/ 204133478 h 2325"/>
              <a:gd name="T92" fmla="*/ 2147483647 w 5760"/>
              <a:gd name="T93" fmla="*/ 151209395 h 2325"/>
              <a:gd name="T94" fmla="*/ 2147483647 w 5760"/>
              <a:gd name="T95" fmla="*/ 90725637 h 2325"/>
              <a:gd name="T96" fmla="*/ 2086689375 w 5760"/>
              <a:gd name="T97" fmla="*/ 52924082 h 2325"/>
              <a:gd name="T98" fmla="*/ 1406247188 w 5760"/>
              <a:gd name="T99" fmla="*/ 30241879 h 2325"/>
              <a:gd name="T100" fmla="*/ 710684063 w 5760"/>
              <a:gd name="T101" fmla="*/ 7561264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3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884575815 h 1573"/>
              <a:gd name="T4" fmla="*/ 710684063 w 5760"/>
              <a:gd name="T5" fmla="*/ 899696755 h 1573"/>
              <a:gd name="T6" fmla="*/ 1580138763 w 5760"/>
              <a:gd name="T7" fmla="*/ 914817696 h 1573"/>
              <a:gd name="T8" fmla="*/ 2147483647 w 5760"/>
              <a:gd name="T9" fmla="*/ 945059577 h 1573"/>
              <a:gd name="T10" fmla="*/ 2147483647 w 5760"/>
              <a:gd name="T11" fmla="*/ 990422398 h 1573"/>
              <a:gd name="T12" fmla="*/ 2147483647 w 5760"/>
              <a:gd name="T13" fmla="*/ 1035785220 h 1573"/>
              <a:gd name="T14" fmla="*/ 2147483647 w 5760"/>
              <a:gd name="T15" fmla="*/ 1096268982 h 1573"/>
              <a:gd name="T16" fmla="*/ 2147483647 w 5760"/>
              <a:gd name="T17" fmla="*/ 1164312421 h 1573"/>
              <a:gd name="T18" fmla="*/ 2147483647 w 5760"/>
              <a:gd name="T19" fmla="*/ 1270159004 h 1573"/>
              <a:gd name="T20" fmla="*/ 2147483647 w 5760"/>
              <a:gd name="T21" fmla="*/ 1383566852 h 1573"/>
              <a:gd name="T22" fmla="*/ 2147483647 w 5760"/>
              <a:gd name="T23" fmla="*/ 1504534376 h 1573"/>
              <a:gd name="T24" fmla="*/ 2147483647 w 5760"/>
              <a:gd name="T25" fmla="*/ 1633061577 h 1573"/>
              <a:gd name="T26" fmla="*/ 2147483647 w 5760"/>
              <a:gd name="T27" fmla="*/ 1784270982 h 1573"/>
              <a:gd name="T28" fmla="*/ 2147483647 w 5760"/>
              <a:gd name="T29" fmla="*/ 1890117566 h 1573"/>
              <a:gd name="T30" fmla="*/ 2147483647 w 5760"/>
              <a:gd name="T31" fmla="*/ 2041326971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1595260019 h 1573"/>
              <a:gd name="T54" fmla="*/ 2147483647 w 5760"/>
              <a:gd name="T55" fmla="*/ 1436489350 h 1573"/>
              <a:gd name="T56" fmla="*/ 2147483647 w 5760"/>
              <a:gd name="T57" fmla="*/ 1262599328 h 1573"/>
              <a:gd name="T58" fmla="*/ 2147483647 w 5760"/>
              <a:gd name="T59" fmla="*/ 1118949599 h 1573"/>
              <a:gd name="T60" fmla="*/ 2147483647 w 5760"/>
              <a:gd name="T61" fmla="*/ 997982075 h 1573"/>
              <a:gd name="T62" fmla="*/ 2147483647 w 5760"/>
              <a:gd name="T63" fmla="*/ 877014551 h 1573"/>
              <a:gd name="T64" fmla="*/ 2147483647 w 5760"/>
              <a:gd name="T65" fmla="*/ 740926086 h 1573"/>
              <a:gd name="T66" fmla="*/ 2147483647 w 5760"/>
              <a:gd name="T67" fmla="*/ 635079502 h 1573"/>
              <a:gd name="T68" fmla="*/ 2147483647 w 5760"/>
              <a:gd name="T69" fmla="*/ 536794182 h 1573"/>
              <a:gd name="T70" fmla="*/ 2147483647 w 5760"/>
              <a:gd name="T71" fmla="*/ 461189480 h 1573"/>
              <a:gd name="T72" fmla="*/ 2147483647 w 5760"/>
              <a:gd name="T73" fmla="*/ 385584777 h 1573"/>
              <a:gd name="T74" fmla="*/ 2147483647 w 5760"/>
              <a:gd name="T75" fmla="*/ 325101015 h 1573"/>
              <a:gd name="T76" fmla="*/ 2147483647 w 5760"/>
              <a:gd name="T77" fmla="*/ 264617253 h 1573"/>
              <a:gd name="T78" fmla="*/ 2147483647 w 5760"/>
              <a:gd name="T79" fmla="*/ 219254431 h 1573"/>
              <a:gd name="T80" fmla="*/ 2147483647 w 5760"/>
              <a:gd name="T81" fmla="*/ 166330346 h 1573"/>
              <a:gd name="T82" fmla="*/ 2147483647 w 5760"/>
              <a:gd name="T83" fmla="*/ 120967524 h 1573"/>
              <a:gd name="T84" fmla="*/ 2147483647 w 5760"/>
              <a:gd name="T85" fmla="*/ 98286907 h 1573"/>
              <a:gd name="T86" fmla="*/ 2147483647 w 5760"/>
              <a:gd name="T87" fmla="*/ 68045026 h 1573"/>
              <a:gd name="T88" fmla="*/ 2147483647 w 5760"/>
              <a:gd name="T89" fmla="*/ 37803145 h 1573"/>
              <a:gd name="T90" fmla="*/ 1799391563 w 5760"/>
              <a:gd name="T91" fmla="*/ 30241881 h 1573"/>
              <a:gd name="T92" fmla="*/ 1285279688 w 5760"/>
              <a:gd name="T93" fmla="*/ 15120941 h 1573"/>
              <a:gd name="T94" fmla="*/ 61239876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3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854333763 h 970"/>
              <a:gd name="T4" fmla="*/ 801409688 w 5760"/>
              <a:gd name="T5" fmla="*/ 861893438 h 970"/>
              <a:gd name="T6" fmla="*/ 1489413138 w 5760"/>
              <a:gd name="T7" fmla="*/ 877014375 h 970"/>
              <a:gd name="T8" fmla="*/ 2132052188 w 5760"/>
              <a:gd name="T9" fmla="*/ 892135313 h 970"/>
              <a:gd name="T10" fmla="*/ 2147483647 w 5760"/>
              <a:gd name="T11" fmla="*/ 907256250 h 970"/>
              <a:gd name="T12" fmla="*/ 2147483647 w 5760"/>
              <a:gd name="T13" fmla="*/ 922377188 h 970"/>
              <a:gd name="T14" fmla="*/ 2147483647 w 5760"/>
              <a:gd name="T15" fmla="*/ 960180325 h 970"/>
              <a:gd name="T16" fmla="*/ 2147483647 w 5760"/>
              <a:gd name="T17" fmla="*/ 1005543138 h 970"/>
              <a:gd name="T18" fmla="*/ 2147483647 w 5760"/>
              <a:gd name="T19" fmla="*/ 1058465625 h 970"/>
              <a:gd name="T20" fmla="*/ 2147483647 w 5760"/>
              <a:gd name="T21" fmla="*/ 1141631575 h 970"/>
              <a:gd name="T22" fmla="*/ 2147483647 w 5760"/>
              <a:gd name="T23" fmla="*/ 1202115325 h 970"/>
              <a:gd name="T24" fmla="*/ 2147483647 w 5760"/>
              <a:gd name="T25" fmla="*/ 1277720013 h 970"/>
              <a:gd name="T26" fmla="*/ 2147483647 w 5760"/>
              <a:gd name="T27" fmla="*/ 1368445638 h 970"/>
              <a:gd name="T28" fmla="*/ 2147483647 w 5760"/>
              <a:gd name="T29" fmla="*/ 1474292200 h 970"/>
              <a:gd name="T30" fmla="*/ 2147483647 w 5760"/>
              <a:gd name="T31" fmla="*/ 1557456563 h 970"/>
              <a:gd name="T32" fmla="*/ 2147483647 w 5760"/>
              <a:gd name="T33" fmla="*/ 1685985325 h 970"/>
              <a:gd name="T34" fmla="*/ 2147483647 w 5760"/>
              <a:gd name="T35" fmla="*/ 1829633438 h 970"/>
              <a:gd name="T36" fmla="*/ 2147483647 w 5760"/>
              <a:gd name="T37" fmla="*/ 1980842813 h 970"/>
              <a:gd name="T38" fmla="*/ 2147483647 w 5760"/>
              <a:gd name="T39" fmla="*/ 2132052188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3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1897679578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1693251 h 1060"/>
              <a:gd name="T12" fmla="*/ 2147483647 w 5760"/>
              <a:gd name="T13" fmla="*/ 400705876 h 1060"/>
              <a:gd name="T14" fmla="*/ 2147483647 w 5760"/>
              <a:gd name="T15" fmla="*/ 559475020 h 1060"/>
              <a:gd name="T16" fmla="*/ 2147483647 w 5760"/>
              <a:gd name="T17" fmla="*/ 672882912 h 1060"/>
              <a:gd name="T18" fmla="*/ 2147483647 w 5760"/>
              <a:gd name="T19" fmla="*/ 816531110 h 1060"/>
              <a:gd name="T20" fmla="*/ 2147483647 w 5760"/>
              <a:gd name="T21" fmla="*/ 922377736 h 1060"/>
              <a:gd name="T22" fmla="*/ 2147483647 w 5760"/>
              <a:gd name="T23" fmla="*/ 1043345308 h 1060"/>
              <a:gd name="T24" fmla="*/ 2147483647 w 5760"/>
              <a:gd name="T25" fmla="*/ 1179433826 h 1060"/>
              <a:gd name="T26" fmla="*/ 2147483647 w 5760"/>
              <a:gd name="T27" fmla="*/ 1270159505 h 1060"/>
              <a:gd name="T28" fmla="*/ 2147483647 w 5760"/>
              <a:gd name="T29" fmla="*/ 1368446451 h 1060"/>
              <a:gd name="T30" fmla="*/ 2147483647 w 5760"/>
              <a:gd name="T31" fmla="*/ 1459172130 h 1060"/>
              <a:gd name="T32" fmla="*/ 2147483647 w 5760"/>
              <a:gd name="T33" fmla="*/ 1527217183 h 1060"/>
              <a:gd name="T34" fmla="*/ 2147483647 w 5760"/>
              <a:gd name="T35" fmla="*/ 1595260648 h 1060"/>
              <a:gd name="T36" fmla="*/ 2147483647 w 5760"/>
              <a:gd name="T37" fmla="*/ 1648184754 h 1060"/>
              <a:gd name="T38" fmla="*/ 2147483647 w 5760"/>
              <a:gd name="T39" fmla="*/ 1701107273 h 1060"/>
              <a:gd name="T40" fmla="*/ 2147483647 w 5760"/>
              <a:gd name="T41" fmla="*/ 1746470113 h 1060"/>
              <a:gd name="T42" fmla="*/ 2147483647 w 5760"/>
              <a:gd name="T43" fmla="*/ 1784273273 h 1060"/>
              <a:gd name="T44" fmla="*/ 2147483647 w 5760"/>
              <a:gd name="T45" fmla="*/ 1814515166 h 1060"/>
              <a:gd name="T46" fmla="*/ 2147483647 w 5760"/>
              <a:gd name="T47" fmla="*/ 1844757059 h 1060"/>
              <a:gd name="T48" fmla="*/ 2147483647 w 5760"/>
              <a:gd name="T49" fmla="*/ 1859878005 h 1060"/>
              <a:gd name="T50" fmla="*/ 1345763438 w 5760"/>
              <a:gd name="T51" fmla="*/ 1882558631 h 1060"/>
              <a:gd name="T52" fmla="*/ 506552200 w 5760"/>
              <a:gd name="T53" fmla="*/ 1897679578 h 1060"/>
              <a:gd name="T54" fmla="*/ 0 w 5760"/>
              <a:gd name="T55" fmla="*/ 189767957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3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922377619 h 673"/>
              <a:gd name="T2" fmla="*/ 0 w 5284"/>
              <a:gd name="T3" fmla="*/ 1693545793 h 673"/>
              <a:gd name="T4" fmla="*/ 763608138 w 5284"/>
              <a:gd name="T5" fmla="*/ 1693545793 h 673"/>
              <a:gd name="T6" fmla="*/ 1822073763 w 5284"/>
              <a:gd name="T7" fmla="*/ 1670865169 h 673"/>
              <a:gd name="T8" fmla="*/ 2147483647 w 5284"/>
              <a:gd name="T9" fmla="*/ 1648182959 h 673"/>
              <a:gd name="T10" fmla="*/ 2147483647 w 5284"/>
              <a:gd name="T11" fmla="*/ 1617941070 h 673"/>
              <a:gd name="T12" fmla="*/ 2147483647 w 5284"/>
              <a:gd name="T13" fmla="*/ 1587699181 h 673"/>
              <a:gd name="T14" fmla="*/ 2147483647 w 5284"/>
              <a:gd name="T15" fmla="*/ 1549897613 h 673"/>
              <a:gd name="T16" fmla="*/ 2147483647 w 5284"/>
              <a:gd name="T17" fmla="*/ 1527215402 h 673"/>
              <a:gd name="T18" fmla="*/ 2147483647 w 5284"/>
              <a:gd name="T19" fmla="*/ 1481852568 h 673"/>
              <a:gd name="T20" fmla="*/ 2147483647 w 5284"/>
              <a:gd name="T21" fmla="*/ 1436489735 h 673"/>
              <a:gd name="T22" fmla="*/ 2147483647 w 5284"/>
              <a:gd name="T23" fmla="*/ 1376005956 h 673"/>
              <a:gd name="T24" fmla="*/ 2147483647 w 5284"/>
              <a:gd name="T25" fmla="*/ 1330643123 h 673"/>
              <a:gd name="T26" fmla="*/ 2147483647 w 5284"/>
              <a:gd name="T27" fmla="*/ 1255038400 h 673"/>
              <a:gd name="T28" fmla="*/ 2147483647 w 5284"/>
              <a:gd name="T29" fmla="*/ 1194554622 h 673"/>
              <a:gd name="T30" fmla="*/ 2147483647 w 5284"/>
              <a:gd name="T31" fmla="*/ 1126511165 h 673"/>
              <a:gd name="T32" fmla="*/ 2147483647 w 5284"/>
              <a:gd name="T33" fmla="*/ 1058466120 h 673"/>
              <a:gd name="T34" fmla="*/ 2147483647 w 5284"/>
              <a:gd name="T35" fmla="*/ 967740453 h 673"/>
              <a:gd name="T36" fmla="*/ 2147483647 w 5284"/>
              <a:gd name="T37" fmla="*/ 884576051 h 673"/>
              <a:gd name="T38" fmla="*/ 2147483647 w 5284"/>
              <a:gd name="T39" fmla="*/ 801410063 h 673"/>
              <a:gd name="T40" fmla="*/ 2147483647 w 5284"/>
              <a:gd name="T41" fmla="*/ 703124717 h 673"/>
              <a:gd name="T42" fmla="*/ 2147483647 w 5284"/>
              <a:gd name="T43" fmla="*/ 597278105 h 673"/>
              <a:gd name="T44" fmla="*/ 2147483647 w 5284"/>
              <a:gd name="T45" fmla="*/ 483870226 h 673"/>
              <a:gd name="T46" fmla="*/ 2147483647 w 5284"/>
              <a:gd name="T47" fmla="*/ 370463936 h 673"/>
              <a:gd name="T48" fmla="*/ 2147483647 w 5284"/>
              <a:gd name="T49" fmla="*/ 226814169 h 673"/>
              <a:gd name="T50" fmla="*/ 2147483647 w 5284"/>
              <a:gd name="T51" fmla="*/ 105846612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143649767 h 673"/>
              <a:gd name="T58" fmla="*/ 2147483647 w 5284"/>
              <a:gd name="T59" fmla="*/ 272177002 h 673"/>
              <a:gd name="T60" fmla="*/ 2147483647 w 5284"/>
              <a:gd name="T61" fmla="*/ 378023614 h 673"/>
              <a:gd name="T62" fmla="*/ 2147483647 w 5284"/>
              <a:gd name="T63" fmla="*/ 461189603 h 673"/>
              <a:gd name="T64" fmla="*/ 2147483647 w 5284"/>
              <a:gd name="T65" fmla="*/ 536794326 h 673"/>
              <a:gd name="T66" fmla="*/ 2147483647 w 5284"/>
              <a:gd name="T67" fmla="*/ 612399049 h 673"/>
              <a:gd name="T68" fmla="*/ 2147483647 w 5284"/>
              <a:gd name="T69" fmla="*/ 688003772 h 673"/>
              <a:gd name="T70" fmla="*/ 2147483647 w 5284"/>
              <a:gd name="T71" fmla="*/ 748487550 h 673"/>
              <a:gd name="T72" fmla="*/ 2147483647 w 5284"/>
              <a:gd name="T73" fmla="*/ 786289118 h 673"/>
              <a:gd name="T74" fmla="*/ 2147483647 w 5284"/>
              <a:gd name="T75" fmla="*/ 831651952 h 673"/>
              <a:gd name="T76" fmla="*/ 2147483647 w 5284"/>
              <a:gd name="T77" fmla="*/ 861893841 h 673"/>
              <a:gd name="T78" fmla="*/ 1754028750 w 5284"/>
              <a:gd name="T79" fmla="*/ 892135730 h 673"/>
              <a:gd name="T80" fmla="*/ 1262599075 w 5284"/>
              <a:gd name="T81" fmla="*/ 907256675 h 673"/>
              <a:gd name="T82" fmla="*/ 703124388 w 5284"/>
              <a:gd name="T83" fmla="*/ 922377619 h 673"/>
              <a:gd name="T84" fmla="*/ 249496263 w 5284"/>
              <a:gd name="T85" fmla="*/ 929938885 h 673"/>
              <a:gd name="T86" fmla="*/ 0 w 5284"/>
              <a:gd name="T87" fmla="*/ 922377619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3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718246907 h 286"/>
              <a:gd name="T4" fmla="*/ 483870000 w 2884"/>
              <a:gd name="T5" fmla="*/ 718246907 h 286"/>
              <a:gd name="T6" fmla="*/ 967740000 w 2884"/>
              <a:gd name="T7" fmla="*/ 710687215 h 286"/>
              <a:gd name="T8" fmla="*/ 1459171263 w 2884"/>
              <a:gd name="T9" fmla="*/ 695566244 h 286"/>
              <a:gd name="T10" fmla="*/ 1988404075 w 2884"/>
              <a:gd name="T11" fmla="*/ 672883995 h 286"/>
              <a:gd name="T12" fmla="*/ 2147483647 w 2884"/>
              <a:gd name="T13" fmla="*/ 650203332 h 286"/>
              <a:gd name="T14" fmla="*/ 2147483647 w 2884"/>
              <a:gd name="T15" fmla="*/ 619961390 h 286"/>
              <a:gd name="T16" fmla="*/ 2147483647 w 2884"/>
              <a:gd name="T17" fmla="*/ 589719449 h 286"/>
              <a:gd name="T18" fmla="*/ 2147483647 w 2884"/>
              <a:gd name="T19" fmla="*/ 559477507 h 286"/>
              <a:gd name="T20" fmla="*/ 2147483647 w 2884"/>
              <a:gd name="T21" fmla="*/ 506553316 h 286"/>
              <a:gd name="T22" fmla="*/ 2147483647 w 2884"/>
              <a:gd name="T23" fmla="*/ 400706520 h 286"/>
              <a:gd name="T24" fmla="*/ 2147483647 w 2884"/>
              <a:gd name="T25" fmla="*/ 294859724 h 286"/>
              <a:gd name="T26" fmla="*/ 2147483647 w 2884"/>
              <a:gd name="T27" fmla="*/ 151209708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C975CE5-D557-4B18-81D2-8D06D00A5FB3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16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Allan Feingold, MD May 13, 2020</a:t>
            </a:r>
            <a:endParaRPr lang="en-US" dirty="0"/>
          </a:p>
        </p:txBody>
      </p:sp>
      <p:sp>
        <p:nvSpPr>
          <p:cNvPr id="1639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3F213F5-3CA6-4930-8988-DEB13F0877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1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02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430947550 w 3625"/>
              <a:gd name="T5" fmla="*/ 7561263 h 1492"/>
              <a:gd name="T6" fmla="*/ 894656340 w 3625"/>
              <a:gd name="T7" fmla="*/ 22682200 h 1492"/>
              <a:gd name="T8" fmla="*/ 1257558872 w 3625"/>
              <a:gd name="T9" fmla="*/ 52924075 h 1492"/>
              <a:gd name="T10" fmla="*/ 1638101705 w 3625"/>
              <a:gd name="T11" fmla="*/ 90725625 h 1492"/>
              <a:gd name="T12" fmla="*/ 2038807377 w 3625"/>
              <a:gd name="T13" fmla="*/ 136088438 h 1492"/>
              <a:gd name="T14" fmla="*/ 2147483647 w 3625"/>
              <a:gd name="T15" fmla="*/ 196572188 h 1492"/>
              <a:gd name="T16" fmla="*/ 2147483647 w 3625"/>
              <a:gd name="T17" fmla="*/ 264617200 h 1492"/>
              <a:gd name="T18" fmla="*/ 2147483647 w 3625"/>
              <a:gd name="T19" fmla="*/ 335181575 h 1492"/>
              <a:gd name="T20" fmla="*/ 2147483647 w 3625"/>
              <a:gd name="T21" fmla="*/ 441028138 h 1492"/>
              <a:gd name="T22" fmla="*/ 2147483647 w 3625"/>
              <a:gd name="T23" fmla="*/ 546874700 h 1492"/>
              <a:gd name="T24" fmla="*/ 2147483647 w 3625"/>
              <a:gd name="T25" fmla="*/ 677922825 h 1492"/>
              <a:gd name="T26" fmla="*/ 2147483647 w 3625"/>
              <a:gd name="T27" fmla="*/ 776208125 h 1492"/>
              <a:gd name="T28" fmla="*/ 2147483647 w 3625"/>
              <a:gd name="T29" fmla="*/ 967740000 h 1492"/>
              <a:gd name="T30" fmla="*/ 2147483647 w 3625"/>
              <a:gd name="T31" fmla="*/ 1118949375 h 1492"/>
              <a:gd name="T32" fmla="*/ 2147483647 w 3625"/>
              <a:gd name="T33" fmla="*/ 1378526263 h 1492"/>
              <a:gd name="T34" fmla="*/ 2147483647 w 3625"/>
              <a:gd name="T35" fmla="*/ 1668343438 h 1492"/>
              <a:gd name="T36" fmla="*/ 2147483647 w 3625"/>
              <a:gd name="T37" fmla="*/ 1980842813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1020664075 h 1902"/>
              <a:gd name="T2" fmla="*/ 2147483647 w 5143"/>
              <a:gd name="T3" fmla="*/ 839212825 h 1902"/>
              <a:gd name="T4" fmla="*/ 2147483647 w 5143"/>
              <a:gd name="T5" fmla="*/ 657761575 h 1902"/>
              <a:gd name="T6" fmla="*/ 2147483647 w 5143"/>
              <a:gd name="T7" fmla="*/ 498990938 h 1902"/>
              <a:gd name="T8" fmla="*/ 2147483647 w 5143"/>
              <a:gd name="T9" fmla="*/ 385584700 h 1902"/>
              <a:gd name="T10" fmla="*/ 2147483647 w 5143"/>
              <a:gd name="T11" fmla="*/ 279738138 h 1902"/>
              <a:gd name="T12" fmla="*/ 2147483647 w 5143"/>
              <a:gd name="T13" fmla="*/ 189012513 h 1902"/>
              <a:gd name="T14" fmla="*/ 2147483647 w 5143"/>
              <a:gd name="T15" fmla="*/ 120967500 h 1902"/>
              <a:gd name="T16" fmla="*/ 1882557628 w 5143"/>
              <a:gd name="T17" fmla="*/ 75604688 h 1902"/>
              <a:gd name="T18" fmla="*/ 1262599152 w 5143"/>
              <a:gd name="T19" fmla="*/ 37803138 h 1902"/>
              <a:gd name="T20" fmla="*/ 619958475 w 5143"/>
              <a:gd name="T21" fmla="*/ 7561263 h 1902"/>
              <a:gd name="T22" fmla="*/ 0 w 5143"/>
              <a:gd name="T23" fmla="*/ 0 h 1902"/>
              <a:gd name="T24" fmla="*/ 0 w 5143"/>
              <a:gd name="T25" fmla="*/ 693043763 h 1902"/>
              <a:gd name="T26" fmla="*/ 0 w 5143"/>
              <a:gd name="T27" fmla="*/ 869454700 h 1902"/>
              <a:gd name="T28" fmla="*/ 0 w 5143"/>
              <a:gd name="T29" fmla="*/ 693043763 h 1902"/>
              <a:gd name="T30" fmla="*/ 0 w 5143"/>
              <a:gd name="T31" fmla="*/ 861893438 h 1902"/>
              <a:gd name="T32" fmla="*/ 854333815 w 5143"/>
              <a:gd name="T33" fmla="*/ 884575638 h 1902"/>
              <a:gd name="T34" fmla="*/ 1527214781 w 5143"/>
              <a:gd name="T35" fmla="*/ 937498125 h 1902"/>
              <a:gd name="T36" fmla="*/ 2147173256 w 5143"/>
              <a:gd name="T37" fmla="*/ 1005543138 h 1902"/>
              <a:gd name="T38" fmla="*/ 2147483647 w 5143"/>
              <a:gd name="T39" fmla="*/ 1096268763 h 1902"/>
              <a:gd name="T40" fmla="*/ 2147483647 w 5143"/>
              <a:gd name="T41" fmla="*/ 1194554063 h 1902"/>
              <a:gd name="T42" fmla="*/ 2147483647 w 5143"/>
              <a:gd name="T43" fmla="*/ 1360884375 h 1902"/>
              <a:gd name="T44" fmla="*/ 2147483647 w 5143"/>
              <a:gd name="T45" fmla="*/ 1519655013 h 1902"/>
              <a:gd name="T46" fmla="*/ 2147483647 w 5143"/>
              <a:gd name="T47" fmla="*/ 1708665938 h 1902"/>
              <a:gd name="T48" fmla="*/ 2147483647 w 5143"/>
              <a:gd name="T49" fmla="*/ 1882557513 h 1902"/>
              <a:gd name="T50" fmla="*/ 2147483647 w 5143"/>
              <a:gd name="T51" fmla="*/ 2147173125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018645950 h 1902"/>
              <a:gd name="T86" fmla="*/ 2147483647 w 5143"/>
              <a:gd name="T87" fmla="*/ 1769149688 h 1902"/>
              <a:gd name="T88" fmla="*/ 2147483647 w 5143"/>
              <a:gd name="T89" fmla="*/ 1481851875 h 1902"/>
              <a:gd name="T90" fmla="*/ 2147483647 w 5143"/>
              <a:gd name="T91" fmla="*/ 1232357200 h 1902"/>
              <a:gd name="T92" fmla="*/ 2147483647 w 5143"/>
              <a:gd name="T93" fmla="*/ 1020664075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854333878 h 2325"/>
              <a:gd name="T4" fmla="*/ 1406247188 w 5760"/>
              <a:gd name="T5" fmla="*/ 899696697 h 2325"/>
              <a:gd name="T6" fmla="*/ 2033766888 w 5760"/>
              <a:gd name="T7" fmla="*/ 945059516 h 2325"/>
              <a:gd name="T8" fmla="*/ 2147483647 w 5760"/>
              <a:gd name="T9" fmla="*/ 1005543274 h 2325"/>
              <a:gd name="T10" fmla="*/ 2147483647 w 5760"/>
              <a:gd name="T11" fmla="*/ 1073586708 h 2325"/>
              <a:gd name="T12" fmla="*/ 2147483647 w 5760"/>
              <a:gd name="T13" fmla="*/ 1171873609 h 2325"/>
              <a:gd name="T14" fmla="*/ 2147483647 w 5760"/>
              <a:gd name="T15" fmla="*/ 1285279862 h 2325"/>
              <a:gd name="T16" fmla="*/ 2147483647 w 5760"/>
              <a:gd name="T17" fmla="*/ 1436489257 h 2325"/>
              <a:gd name="T18" fmla="*/ 2147483647 w 5760"/>
              <a:gd name="T19" fmla="*/ 1587698653 h 2325"/>
              <a:gd name="T20" fmla="*/ 2147483647 w 5760"/>
              <a:gd name="T21" fmla="*/ 1731348372 h 2325"/>
              <a:gd name="T22" fmla="*/ 2147483647 w 5760"/>
              <a:gd name="T23" fmla="*/ 1912799647 h 2325"/>
              <a:gd name="T24" fmla="*/ 2147483647 w 5760"/>
              <a:gd name="T25" fmla="*/ 2109371861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09371861 h 2325"/>
              <a:gd name="T62" fmla="*/ 2147483647 w 5760"/>
              <a:gd name="T63" fmla="*/ 1943041526 h 2325"/>
              <a:gd name="T64" fmla="*/ 2147483647 w 5760"/>
              <a:gd name="T65" fmla="*/ 1791832130 h 2325"/>
              <a:gd name="T66" fmla="*/ 2147483647 w 5760"/>
              <a:gd name="T67" fmla="*/ 1640622735 h 2325"/>
              <a:gd name="T68" fmla="*/ 2147483647 w 5760"/>
              <a:gd name="T69" fmla="*/ 1512093955 h 2325"/>
              <a:gd name="T70" fmla="*/ 2147483647 w 5760"/>
              <a:gd name="T71" fmla="*/ 1391126438 h 2325"/>
              <a:gd name="T72" fmla="*/ 2147483647 w 5760"/>
              <a:gd name="T73" fmla="*/ 1217236427 h 2325"/>
              <a:gd name="T74" fmla="*/ 2147483647 w 5760"/>
              <a:gd name="T75" fmla="*/ 1066027032 h 2325"/>
              <a:gd name="T76" fmla="*/ 2147483647 w 5760"/>
              <a:gd name="T77" fmla="*/ 945059516 h 2325"/>
              <a:gd name="T78" fmla="*/ 2147483647 w 5760"/>
              <a:gd name="T79" fmla="*/ 786288857 h 2325"/>
              <a:gd name="T80" fmla="*/ 2147483647 w 5760"/>
              <a:gd name="T81" fmla="*/ 657761664 h 2325"/>
              <a:gd name="T82" fmla="*/ 2147483647 w 5760"/>
              <a:gd name="T83" fmla="*/ 536794148 h 2325"/>
              <a:gd name="T84" fmla="*/ 2147483647 w 5760"/>
              <a:gd name="T85" fmla="*/ 430947571 h 2325"/>
              <a:gd name="T86" fmla="*/ 2147483647 w 5760"/>
              <a:gd name="T87" fmla="*/ 347781610 h 2325"/>
              <a:gd name="T88" fmla="*/ 2147483647 w 5760"/>
              <a:gd name="T89" fmla="*/ 272176912 h 2325"/>
              <a:gd name="T90" fmla="*/ 2147483647 w 5760"/>
              <a:gd name="T91" fmla="*/ 204133478 h 2325"/>
              <a:gd name="T92" fmla="*/ 2147483647 w 5760"/>
              <a:gd name="T93" fmla="*/ 151209395 h 2325"/>
              <a:gd name="T94" fmla="*/ 2147483647 w 5760"/>
              <a:gd name="T95" fmla="*/ 90725637 h 2325"/>
              <a:gd name="T96" fmla="*/ 2086689375 w 5760"/>
              <a:gd name="T97" fmla="*/ 52924082 h 2325"/>
              <a:gd name="T98" fmla="*/ 1406247188 w 5760"/>
              <a:gd name="T99" fmla="*/ 30241879 h 2325"/>
              <a:gd name="T100" fmla="*/ 710684063 w 5760"/>
              <a:gd name="T101" fmla="*/ 7561264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884575815 h 1573"/>
              <a:gd name="T4" fmla="*/ 710684063 w 5760"/>
              <a:gd name="T5" fmla="*/ 899696755 h 1573"/>
              <a:gd name="T6" fmla="*/ 1580138763 w 5760"/>
              <a:gd name="T7" fmla="*/ 914817696 h 1573"/>
              <a:gd name="T8" fmla="*/ 2147483647 w 5760"/>
              <a:gd name="T9" fmla="*/ 945059577 h 1573"/>
              <a:gd name="T10" fmla="*/ 2147483647 w 5760"/>
              <a:gd name="T11" fmla="*/ 990422398 h 1573"/>
              <a:gd name="T12" fmla="*/ 2147483647 w 5760"/>
              <a:gd name="T13" fmla="*/ 1035785220 h 1573"/>
              <a:gd name="T14" fmla="*/ 2147483647 w 5760"/>
              <a:gd name="T15" fmla="*/ 1096268982 h 1573"/>
              <a:gd name="T16" fmla="*/ 2147483647 w 5760"/>
              <a:gd name="T17" fmla="*/ 1164312421 h 1573"/>
              <a:gd name="T18" fmla="*/ 2147483647 w 5760"/>
              <a:gd name="T19" fmla="*/ 1270159004 h 1573"/>
              <a:gd name="T20" fmla="*/ 2147483647 w 5760"/>
              <a:gd name="T21" fmla="*/ 1383566852 h 1573"/>
              <a:gd name="T22" fmla="*/ 2147483647 w 5760"/>
              <a:gd name="T23" fmla="*/ 1504534376 h 1573"/>
              <a:gd name="T24" fmla="*/ 2147483647 w 5760"/>
              <a:gd name="T25" fmla="*/ 1633061577 h 1573"/>
              <a:gd name="T26" fmla="*/ 2147483647 w 5760"/>
              <a:gd name="T27" fmla="*/ 1784270982 h 1573"/>
              <a:gd name="T28" fmla="*/ 2147483647 w 5760"/>
              <a:gd name="T29" fmla="*/ 1890117566 h 1573"/>
              <a:gd name="T30" fmla="*/ 2147483647 w 5760"/>
              <a:gd name="T31" fmla="*/ 2041326971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1595260019 h 1573"/>
              <a:gd name="T54" fmla="*/ 2147483647 w 5760"/>
              <a:gd name="T55" fmla="*/ 1436489350 h 1573"/>
              <a:gd name="T56" fmla="*/ 2147483647 w 5760"/>
              <a:gd name="T57" fmla="*/ 1262599328 h 1573"/>
              <a:gd name="T58" fmla="*/ 2147483647 w 5760"/>
              <a:gd name="T59" fmla="*/ 1118949599 h 1573"/>
              <a:gd name="T60" fmla="*/ 2147483647 w 5760"/>
              <a:gd name="T61" fmla="*/ 997982075 h 1573"/>
              <a:gd name="T62" fmla="*/ 2147483647 w 5760"/>
              <a:gd name="T63" fmla="*/ 877014551 h 1573"/>
              <a:gd name="T64" fmla="*/ 2147483647 w 5760"/>
              <a:gd name="T65" fmla="*/ 740926086 h 1573"/>
              <a:gd name="T66" fmla="*/ 2147483647 w 5760"/>
              <a:gd name="T67" fmla="*/ 635079502 h 1573"/>
              <a:gd name="T68" fmla="*/ 2147483647 w 5760"/>
              <a:gd name="T69" fmla="*/ 536794182 h 1573"/>
              <a:gd name="T70" fmla="*/ 2147483647 w 5760"/>
              <a:gd name="T71" fmla="*/ 461189480 h 1573"/>
              <a:gd name="T72" fmla="*/ 2147483647 w 5760"/>
              <a:gd name="T73" fmla="*/ 385584777 h 1573"/>
              <a:gd name="T74" fmla="*/ 2147483647 w 5760"/>
              <a:gd name="T75" fmla="*/ 325101015 h 1573"/>
              <a:gd name="T76" fmla="*/ 2147483647 w 5760"/>
              <a:gd name="T77" fmla="*/ 264617253 h 1573"/>
              <a:gd name="T78" fmla="*/ 2147483647 w 5760"/>
              <a:gd name="T79" fmla="*/ 219254431 h 1573"/>
              <a:gd name="T80" fmla="*/ 2147483647 w 5760"/>
              <a:gd name="T81" fmla="*/ 166330346 h 1573"/>
              <a:gd name="T82" fmla="*/ 2147483647 w 5760"/>
              <a:gd name="T83" fmla="*/ 120967524 h 1573"/>
              <a:gd name="T84" fmla="*/ 2147483647 w 5760"/>
              <a:gd name="T85" fmla="*/ 98286907 h 1573"/>
              <a:gd name="T86" fmla="*/ 2147483647 w 5760"/>
              <a:gd name="T87" fmla="*/ 68045026 h 1573"/>
              <a:gd name="T88" fmla="*/ 2147483647 w 5760"/>
              <a:gd name="T89" fmla="*/ 37803145 h 1573"/>
              <a:gd name="T90" fmla="*/ 1799391563 w 5760"/>
              <a:gd name="T91" fmla="*/ 30241881 h 1573"/>
              <a:gd name="T92" fmla="*/ 1285279688 w 5760"/>
              <a:gd name="T93" fmla="*/ 15120941 h 1573"/>
              <a:gd name="T94" fmla="*/ 61239876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854333763 h 970"/>
              <a:gd name="T4" fmla="*/ 801409688 w 5760"/>
              <a:gd name="T5" fmla="*/ 861893438 h 970"/>
              <a:gd name="T6" fmla="*/ 1489413138 w 5760"/>
              <a:gd name="T7" fmla="*/ 877014375 h 970"/>
              <a:gd name="T8" fmla="*/ 2132052188 w 5760"/>
              <a:gd name="T9" fmla="*/ 892135313 h 970"/>
              <a:gd name="T10" fmla="*/ 2147483647 w 5760"/>
              <a:gd name="T11" fmla="*/ 907256250 h 970"/>
              <a:gd name="T12" fmla="*/ 2147483647 w 5760"/>
              <a:gd name="T13" fmla="*/ 922377188 h 970"/>
              <a:gd name="T14" fmla="*/ 2147483647 w 5760"/>
              <a:gd name="T15" fmla="*/ 960180325 h 970"/>
              <a:gd name="T16" fmla="*/ 2147483647 w 5760"/>
              <a:gd name="T17" fmla="*/ 1005543138 h 970"/>
              <a:gd name="T18" fmla="*/ 2147483647 w 5760"/>
              <a:gd name="T19" fmla="*/ 1058465625 h 970"/>
              <a:gd name="T20" fmla="*/ 2147483647 w 5760"/>
              <a:gd name="T21" fmla="*/ 1141631575 h 970"/>
              <a:gd name="T22" fmla="*/ 2147483647 w 5760"/>
              <a:gd name="T23" fmla="*/ 1202115325 h 970"/>
              <a:gd name="T24" fmla="*/ 2147483647 w 5760"/>
              <a:gd name="T25" fmla="*/ 1277720013 h 970"/>
              <a:gd name="T26" fmla="*/ 2147483647 w 5760"/>
              <a:gd name="T27" fmla="*/ 1368445638 h 970"/>
              <a:gd name="T28" fmla="*/ 2147483647 w 5760"/>
              <a:gd name="T29" fmla="*/ 1474292200 h 970"/>
              <a:gd name="T30" fmla="*/ 2147483647 w 5760"/>
              <a:gd name="T31" fmla="*/ 1557456563 h 970"/>
              <a:gd name="T32" fmla="*/ 2147483647 w 5760"/>
              <a:gd name="T33" fmla="*/ 1685985325 h 970"/>
              <a:gd name="T34" fmla="*/ 2147483647 w 5760"/>
              <a:gd name="T35" fmla="*/ 1829633438 h 970"/>
              <a:gd name="T36" fmla="*/ 2147483647 w 5760"/>
              <a:gd name="T37" fmla="*/ 1980842813 h 970"/>
              <a:gd name="T38" fmla="*/ 2147483647 w 5760"/>
              <a:gd name="T39" fmla="*/ 2132052188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1897679578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1693251 h 1060"/>
              <a:gd name="T12" fmla="*/ 2147483647 w 5760"/>
              <a:gd name="T13" fmla="*/ 400705876 h 1060"/>
              <a:gd name="T14" fmla="*/ 2147483647 w 5760"/>
              <a:gd name="T15" fmla="*/ 559475020 h 1060"/>
              <a:gd name="T16" fmla="*/ 2147483647 w 5760"/>
              <a:gd name="T17" fmla="*/ 672882912 h 1060"/>
              <a:gd name="T18" fmla="*/ 2147483647 w 5760"/>
              <a:gd name="T19" fmla="*/ 816531110 h 1060"/>
              <a:gd name="T20" fmla="*/ 2147483647 w 5760"/>
              <a:gd name="T21" fmla="*/ 922377736 h 1060"/>
              <a:gd name="T22" fmla="*/ 2147483647 w 5760"/>
              <a:gd name="T23" fmla="*/ 1043345308 h 1060"/>
              <a:gd name="T24" fmla="*/ 2147483647 w 5760"/>
              <a:gd name="T25" fmla="*/ 1179433826 h 1060"/>
              <a:gd name="T26" fmla="*/ 2147483647 w 5760"/>
              <a:gd name="T27" fmla="*/ 1270159505 h 1060"/>
              <a:gd name="T28" fmla="*/ 2147483647 w 5760"/>
              <a:gd name="T29" fmla="*/ 1368446451 h 1060"/>
              <a:gd name="T30" fmla="*/ 2147483647 w 5760"/>
              <a:gd name="T31" fmla="*/ 1459172130 h 1060"/>
              <a:gd name="T32" fmla="*/ 2147483647 w 5760"/>
              <a:gd name="T33" fmla="*/ 1527217183 h 1060"/>
              <a:gd name="T34" fmla="*/ 2147483647 w 5760"/>
              <a:gd name="T35" fmla="*/ 1595260648 h 1060"/>
              <a:gd name="T36" fmla="*/ 2147483647 w 5760"/>
              <a:gd name="T37" fmla="*/ 1648184754 h 1060"/>
              <a:gd name="T38" fmla="*/ 2147483647 w 5760"/>
              <a:gd name="T39" fmla="*/ 1701107273 h 1060"/>
              <a:gd name="T40" fmla="*/ 2147483647 w 5760"/>
              <a:gd name="T41" fmla="*/ 1746470113 h 1060"/>
              <a:gd name="T42" fmla="*/ 2147483647 w 5760"/>
              <a:gd name="T43" fmla="*/ 1784273273 h 1060"/>
              <a:gd name="T44" fmla="*/ 2147483647 w 5760"/>
              <a:gd name="T45" fmla="*/ 1814515166 h 1060"/>
              <a:gd name="T46" fmla="*/ 2147483647 w 5760"/>
              <a:gd name="T47" fmla="*/ 1844757059 h 1060"/>
              <a:gd name="T48" fmla="*/ 2147483647 w 5760"/>
              <a:gd name="T49" fmla="*/ 1859878005 h 1060"/>
              <a:gd name="T50" fmla="*/ 1345763438 w 5760"/>
              <a:gd name="T51" fmla="*/ 1882558631 h 1060"/>
              <a:gd name="T52" fmla="*/ 506552200 w 5760"/>
              <a:gd name="T53" fmla="*/ 1897679578 h 1060"/>
              <a:gd name="T54" fmla="*/ 0 w 5760"/>
              <a:gd name="T55" fmla="*/ 189767957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922377619 h 673"/>
              <a:gd name="T2" fmla="*/ 0 w 5284"/>
              <a:gd name="T3" fmla="*/ 1693545793 h 673"/>
              <a:gd name="T4" fmla="*/ 763608138 w 5284"/>
              <a:gd name="T5" fmla="*/ 1693545793 h 673"/>
              <a:gd name="T6" fmla="*/ 1822073763 w 5284"/>
              <a:gd name="T7" fmla="*/ 1670865169 h 673"/>
              <a:gd name="T8" fmla="*/ 2147483647 w 5284"/>
              <a:gd name="T9" fmla="*/ 1648182959 h 673"/>
              <a:gd name="T10" fmla="*/ 2147483647 w 5284"/>
              <a:gd name="T11" fmla="*/ 1617941070 h 673"/>
              <a:gd name="T12" fmla="*/ 2147483647 w 5284"/>
              <a:gd name="T13" fmla="*/ 1587699181 h 673"/>
              <a:gd name="T14" fmla="*/ 2147483647 w 5284"/>
              <a:gd name="T15" fmla="*/ 1549897613 h 673"/>
              <a:gd name="T16" fmla="*/ 2147483647 w 5284"/>
              <a:gd name="T17" fmla="*/ 1527215402 h 673"/>
              <a:gd name="T18" fmla="*/ 2147483647 w 5284"/>
              <a:gd name="T19" fmla="*/ 1481852568 h 673"/>
              <a:gd name="T20" fmla="*/ 2147483647 w 5284"/>
              <a:gd name="T21" fmla="*/ 1436489735 h 673"/>
              <a:gd name="T22" fmla="*/ 2147483647 w 5284"/>
              <a:gd name="T23" fmla="*/ 1376005956 h 673"/>
              <a:gd name="T24" fmla="*/ 2147483647 w 5284"/>
              <a:gd name="T25" fmla="*/ 1330643123 h 673"/>
              <a:gd name="T26" fmla="*/ 2147483647 w 5284"/>
              <a:gd name="T27" fmla="*/ 1255038400 h 673"/>
              <a:gd name="T28" fmla="*/ 2147483647 w 5284"/>
              <a:gd name="T29" fmla="*/ 1194554622 h 673"/>
              <a:gd name="T30" fmla="*/ 2147483647 w 5284"/>
              <a:gd name="T31" fmla="*/ 1126511165 h 673"/>
              <a:gd name="T32" fmla="*/ 2147483647 w 5284"/>
              <a:gd name="T33" fmla="*/ 1058466120 h 673"/>
              <a:gd name="T34" fmla="*/ 2147483647 w 5284"/>
              <a:gd name="T35" fmla="*/ 967740453 h 673"/>
              <a:gd name="T36" fmla="*/ 2147483647 w 5284"/>
              <a:gd name="T37" fmla="*/ 884576051 h 673"/>
              <a:gd name="T38" fmla="*/ 2147483647 w 5284"/>
              <a:gd name="T39" fmla="*/ 801410063 h 673"/>
              <a:gd name="T40" fmla="*/ 2147483647 w 5284"/>
              <a:gd name="T41" fmla="*/ 703124717 h 673"/>
              <a:gd name="T42" fmla="*/ 2147483647 w 5284"/>
              <a:gd name="T43" fmla="*/ 597278105 h 673"/>
              <a:gd name="T44" fmla="*/ 2147483647 w 5284"/>
              <a:gd name="T45" fmla="*/ 483870226 h 673"/>
              <a:gd name="T46" fmla="*/ 2147483647 w 5284"/>
              <a:gd name="T47" fmla="*/ 370463936 h 673"/>
              <a:gd name="T48" fmla="*/ 2147483647 w 5284"/>
              <a:gd name="T49" fmla="*/ 226814169 h 673"/>
              <a:gd name="T50" fmla="*/ 2147483647 w 5284"/>
              <a:gd name="T51" fmla="*/ 105846612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143649767 h 673"/>
              <a:gd name="T58" fmla="*/ 2147483647 w 5284"/>
              <a:gd name="T59" fmla="*/ 272177002 h 673"/>
              <a:gd name="T60" fmla="*/ 2147483647 w 5284"/>
              <a:gd name="T61" fmla="*/ 378023614 h 673"/>
              <a:gd name="T62" fmla="*/ 2147483647 w 5284"/>
              <a:gd name="T63" fmla="*/ 461189603 h 673"/>
              <a:gd name="T64" fmla="*/ 2147483647 w 5284"/>
              <a:gd name="T65" fmla="*/ 536794326 h 673"/>
              <a:gd name="T66" fmla="*/ 2147483647 w 5284"/>
              <a:gd name="T67" fmla="*/ 612399049 h 673"/>
              <a:gd name="T68" fmla="*/ 2147483647 w 5284"/>
              <a:gd name="T69" fmla="*/ 688003772 h 673"/>
              <a:gd name="T70" fmla="*/ 2147483647 w 5284"/>
              <a:gd name="T71" fmla="*/ 748487550 h 673"/>
              <a:gd name="T72" fmla="*/ 2147483647 w 5284"/>
              <a:gd name="T73" fmla="*/ 786289118 h 673"/>
              <a:gd name="T74" fmla="*/ 2147483647 w 5284"/>
              <a:gd name="T75" fmla="*/ 831651952 h 673"/>
              <a:gd name="T76" fmla="*/ 2147483647 w 5284"/>
              <a:gd name="T77" fmla="*/ 861893841 h 673"/>
              <a:gd name="T78" fmla="*/ 1754028750 w 5284"/>
              <a:gd name="T79" fmla="*/ 892135730 h 673"/>
              <a:gd name="T80" fmla="*/ 1262599075 w 5284"/>
              <a:gd name="T81" fmla="*/ 907256675 h 673"/>
              <a:gd name="T82" fmla="*/ 703124388 w 5284"/>
              <a:gd name="T83" fmla="*/ 922377619 h 673"/>
              <a:gd name="T84" fmla="*/ 249496263 w 5284"/>
              <a:gd name="T85" fmla="*/ 929938885 h 673"/>
              <a:gd name="T86" fmla="*/ 0 w 5284"/>
              <a:gd name="T87" fmla="*/ 922377619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718246907 h 286"/>
              <a:gd name="T4" fmla="*/ 483870000 w 2884"/>
              <a:gd name="T5" fmla="*/ 718246907 h 286"/>
              <a:gd name="T6" fmla="*/ 967740000 w 2884"/>
              <a:gd name="T7" fmla="*/ 710687215 h 286"/>
              <a:gd name="T8" fmla="*/ 1459171263 w 2884"/>
              <a:gd name="T9" fmla="*/ 695566244 h 286"/>
              <a:gd name="T10" fmla="*/ 1988404075 w 2884"/>
              <a:gd name="T11" fmla="*/ 672883995 h 286"/>
              <a:gd name="T12" fmla="*/ 2147483647 w 2884"/>
              <a:gd name="T13" fmla="*/ 650203332 h 286"/>
              <a:gd name="T14" fmla="*/ 2147483647 w 2884"/>
              <a:gd name="T15" fmla="*/ 619961390 h 286"/>
              <a:gd name="T16" fmla="*/ 2147483647 w 2884"/>
              <a:gd name="T17" fmla="*/ 589719449 h 286"/>
              <a:gd name="T18" fmla="*/ 2147483647 w 2884"/>
              <a:gd name="T19" fmla="*/ 559477507 h 286"/>
              <a:gd name="T20" fmla="*/ 2147483647 w 2884"/>
              <a:gd name="T21" fmla="*/ 506553316 h 286"/>
              <a:gd name="T22" fmla="*/ 2147483647 w 2884"/>
              <a:gd name="T23" fmla="*/ 400706520 h 286"/>
              <a:gd name="T24" fmla="*/ 2147483647 w 2884"/>
              <a:gd name="T25" fmla="*/ 294859724 h 286"/>
              <a:gd name="T26" fmla="*/ 2147483647 w 2884"/>
              <a:gd name="T27" fmla="*/ 151209708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D9CBE02-4BBA-4568-B008-C243DEB90493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5/13/2020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Allan Feingold, MD April 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39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3F213F5-3CA6-4930-8988-DEB13F0877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985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  <p:sldLayoutId id="2147484007" r:id="rId15"/>
    <p:sldLayoutId id="2147484008" r:id="rId16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02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430947550 w 3625"/>
              <a:gd name="T5" fmla="*/ 7561263 h 1492"/>
              <a:gd name="T6" fmla="*/ 894656340 w 3625"/>
              <a:gd name="T7" fmla="*/ 22682200 h 1492"/>
              <a:gd name="T8" fmla="*/ 1257558872 w 3625"/>
              <a:gd name="T9" fmla="*/ 52924075 h 1492"/>
              <a:gd name="T10" fmla="*/ 1638101705 w 3625"/>
              <a:gd name="T11" fmla="*/ 90725625 h 1492"/>
              <a:gd name="T12" fmla="*/ 2038807377 w 3625"/>
              <a:gd name="T13" fmla="*/ 136088438 h 1492"/>
              <a:gd name="T14" fmla="*/ 2147483647 w 3625"/>
              <a:gd name="T15" fmla="*/ 196572188 h 1492"/>
              <a:gd name="T16" fmla="*/ 2147483647 w 3625"/>
              <a:gd name="T17" fmla="*/ 264617200 h 1492"/>
              <a:gd name="T18" fmla="*/ 2147483647 w 3625"/>
              <a:gd name="T19" fmla="*/ 335181575 h 1492"/>
              <a:gd name="T20" fmla="*/ 2147483647 w 3625"/>
              <a:gd name="T21" fmla="*/ 441028138 h 1492"/>
              <a:gd name="T22" fmla="*/ 2147483647 w 3625"/>
              <a:gd name="T23" fmla="*/ 546874700 h 1492"/>
              <a:gd name="T24" fmla="*/ 2147483647 w 3625"/>
              <a:gd name="T25" fmla="*/ 677922825 h 1492"/>
              <a:gd name="T26" fmla="*/ 2147483647 w 3625"/>
              <a:gd name="T27" fmla="*/ 776208125 h 1492"/>
              <a:gd name="T28" fmla="*/ 2147483647 w 3625"/>
              <a:gd name="T29" fmla="*/ 967740000 h 1492"/>
              <a:gd name="T30" fmla="*/ 2147483647 w 3625"/>
              <a:gd name="T31" fmla="*/ 1118949375 h 1492"/>
              <a:gd name="T32" fmla="*/ 2147483647 w 3625"/>
              <a:gd name="T33" fmla="*/ 1378526263 h 1492"/>
              <a:gd name="T34" fmla="*/ 2147483647 w 3625"/>
              <a:gd name="T35" fmla="*/ 1668343438 h 1492"/>
              <a:gd name="T36" fmla="*/ 2147483647 w 3625"/>
              <a:gd name="T37" fmla="*/ 1980842813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1020664075 h 1902"/>
              <a:gd name="T2" fmla="*/ 2147483647 w 5143"/>
              <a:gd name="T3" fmla="*/ 839212825 h 1902"/>
              <a:gd name="T4" fmla="*/ 2147483647 w 5143"/>
              <a:gd name="T5" fmla="*/ 657761575 h 1902"/>
              <a:gd name="T6" fmla="*/ 2147483647 w 5143"/>
              <a:gd name="T7" fmla="*/ 498990938 h 1902"/>
              <a:gd name="T8" fmla="*/ 2147483647 w 5143"/>
              <a:gd name="T9" fmla="*/ 385584700 h 1902"/>
              <a:gd name="T10" fmla="*/ 2147483647 w 5143"/>
              <a:gd name="T11" fmla="*/ 279738138 h 1902"/>
              <a:gd name="T12" fmla="*/ 2147483647 w 5143"/>
              <a:gd name="T13" fmla="*/ 189012513 h 1902"/>
              <a:gd name="T14" fmla="*/ 2147483647 w 5143"/>
              <a:gd name="T15" fmla="*/ 120967500 h 1902"/>
              <a:gd name="T16" fmla="*/ 1882557628 w 5143"/>
              <a:gd name="T17" fmla="*/ 75604688 h 1902"/>
              <a:gd name="T18" fmla="*/ 1262599152 w 5143"/>
              <a:gd name="T19" fmla="*/ 37803138 h 1902"/>
              <a:gd name="T20" fmla="*/ 619958475 w 5143"/>
              <a:gd name="T21" fmla="*/ 7561263 h 1902"/>
              <a:gd name="T22" fmla="*/ 0 w 5143"/>
              <a:gd name="T23" fmla="*/ 0 h 1902"/>
              <a:gd name="T24" fmla="*/ 0 w 5143"/>
              <a:gd name="T25" fmla="*/ 693043763 h 1902"/>
              <a:gd name="T26" fmla="*/ 0 w 5143"/>
              <a:gd name="T27" fmla="*/ 869454700 h 1902"/>
              <a:gd name="T28" fmla="*/ 0 w 5143"/>
              <a:gd name="T29" fmla="*/ 693043763 h 1902"/>
              <a:gd name="T30" fmla="*/ 0 w 5143"/>
              <a:gd name="T31" fmla="*/ 861893438 h 1902"/>
              <a:gd name="T32" fmla="*/ 854333815 w 5143"/>
              <a:gd name="T33" fmla="*/ 884575638 h 1902"/>
              <a:gd name="T34" fmla="*/ 1527214781 w 5143"/>
              <a:gd name="T35" fmla="*/ 937498125 h 1902"/>
              <a:gd name="T36" fmla="*/ 2147173256 w 5143"/>
              <a:gd name="T37" fmla="*/ 1005543138 h 1902"/>
              <a:gd name="T38" fmla="*/ 2147483647 w 5143"/>
              <a:gd name="T39" fmla="*/ 1096268763 h 1902"/>
              <a:gd name="T40" fmla="*/ 2147483647 w 5143"/>
              <a:gd name="T41" fmla="*/ 1194554063 h 1902"/>
              <a:gd name="T42" fmla="*/ 2147483647 w 5143"/>
              <a:gd name="T43" fmla="*/ 1360884375 h 1902"/>
              <a:gd name="T44" fmla="*/ 2147483647 w 5143"/>
              <a:gd name="T45" fmla="*/ 1519655013 h 1902"/>
              <a:gd name="T46" fmla="*/ 2147483647 w 5143"/>
              <a:gd name="T47" fmla="*/ 1708665938 h 1902"/>
              <a:gd name="T48" fmla="*/ 2147483647 w 5143"/>
              <a:gd name="T49" fmla="*/ 1882557513 h 1902"/>
              <a:gd name="T50" fmla="*/ 2147483647 w 5143"/>
              <a:gd name="T51" fmla="*/ 2147173125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018645950 h 1902"/>
              <a:gd name="T86" fmla="*/ 2147483647 w 5143"/>
              <a:gd name="T87" fmla="*/ 1769149688 h 1902"/>
              <a:gd name="T88" fmla="*/ 2147483647 w 5143"/>
              <a:gd name="T89" fmla="*/ 1481851875 h 1902"/>
              <a:gd name="T90" fmla="*/ 2147483647 w 5143"/>
              <a:gd name="T91" fmla="*/ 1232357200 h 1902"/>
              <a:gd name="T92" fmla="*/ 2147483647 w 5143"/>
              <a:gd name="T93" fmla="*/ 1020664075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854333878 h 2325"/>
              <a:gd name="T4" fmla="*/ 1406247188 w 5760"/>
              <a:gd name="T5" fmla="*/ 899696697 h 2325"/>
              <a:gd name="T6" fmla="*/ 2033766888 w 5760"/>
              <a:gd name="T7" fmla="*/ 945059516 h 2325"/>
              <a:gd name="T8" fmla="*/ 2147483647 w 5760"/>
              <a:gd name="T9" fmla="*/ 1005543274 h 2325"/>
              <a:gd name="T10" fmla="*/ 2147483647 w 5760"/>
              <a:gd name="T11" fmla="*/ 1073586708 h 2325"/>
              <a:gd name="T12" fmla="*/ 2147483647 w 5760"/>
              <a:gd name="T13" fmla="*/ 1171873609 h 2325"/>
              <a:gd name="T14" fmla="*/ 2147483647 w 5760"/>
              <a:gd name="T15" fmla="*/ 1285279862 h 2325"/>
              <a:gd name="T16" fmla="*/ 2147483647 w 5760"/>
              <a:gd name="T17" fmla="*/ 1436489257 h 2325"/>
              <a:gd name="T18" fmla="*/ 2147483647 w 5760"/>
              <a:gd name="T19" fmla="*/ 1587698653 h 2325"/>
              <a:gd name="T20" fmla="*/ 2147483647 w 5760"/>
              <a:gd name="T21" fmla="*/ 1731348372 h 2325"/>
              <a:gd name="T22" fmla="*/ 2147483647 w 5760"/>
              <a:gd name="T23" fmla="*/ 1912799647 h 2325"/>
              <a:gd name="T24" fmla="*/ 2147483647 w 5760"/>
              <a:gd name="T25" fmla="*/ 2109371861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09371861 h 2325"/>
              <a:gd name="T62" fmla="*/ 2147483647 w 5760"/>
              <a:gd name="T63" fmla="*/ 1943041526 h 2325"/>
              <a:gd name="T64" fmla="*/ 2147483647 w 5760"/>
              <a:gd name="T65" fmla="*/ 1791832130 h 2325"/>
              <a:gd name="T66" fmla="*/ 2147483647 w 5760"/>
              <a:gd name="T67" fmla="*/ 1640622735 h 2325"/>
              <a:gd name="T68" fmla="*/ 2147483647 w 5760"/>
              <a:gd name="T69" fmla="*/ 1512093955 h 2325"/>
              <a:gd name="T70" fmla="*/ 2147483647 w 5760"/>
              <a:gd name="T71" fmla="*/ 1391126438 h 2325"/>
              <a:gd name="T72" fmla="*/ 2147483647 w 5760"/>
              <a:gd name="T73" fmla="*/ 1217236427 h 2325"/>
              <a:gd name="T74" fmla="*/ 2147483647 w 5760"/>
              <a:gd name="T75" fmla="*/ 1066027032 h 2325"/>
              <a:gd name="T76" fmla="*/ 2147483647 w 5760"/>
              <a:gd name="T77" fmla="*/ 945059516 h 2325"/>
              <a:gd name="T78" fmla="*/ 2147483647 w 5760"/>
              <a:gd name="T79" fmla="*/ 786288857 h 2325"/>
              <a:gd name="T80" fmla="*/ 2147483647 w 5760"/>
              <a:gd name="T81" fmla="*/ 657761664 h 2325"/>
              <a:gd name="T82" fmla="*/ 2147483647 w 5760"/>
              <a:gd name="T83" fmla="*/ 536794148 h 2325"/>
              <a:gd name="T84" fmla="*/ 2147483647 w 5760"/>
              <a:gd name="T85" fmla="*/ 430947571 h 2325"/>
              <a:gd name="T86" fmla="*/ 2147483647 w 5760"/>
              <a:gd name="T87" fmla="*/ 347781610 h 2325"/>
              <a:gd name="T88" fmla="*/ 2147483647 w 5760"/>
              <a:gd name="T89" fmla="*/ 272176912 h 2325"/>
              <a:gd name="T90" fmla="*/ 2147483647 w 5760"/>
              <a:gd name="T91" fmla="*/ 204133478 h 2325"/>
              <a:gd name="T92" fmla="*/ 2147483647 w 5760"/>
              <a:gd name="T93" fmla="*/ 151209395 h 2325"/>
              <a:gd name="T94" fmla="*/ 2147483647 w 5760"/>
              <a:gd name="T95" fmla="*/ 90725637 h 2325"/>
              <a:gd name="T96" fmla="*/ 2086689375 w 5760"/>
              <a:gd name="T97" fmla="*/ 52924082 h 2325"/>
              <a:gd name="T98" fmla="*/ 1406247188 w 5760"/>
              <a:gd name="T99" fmla="*/ 30241879 h 2325"/>
              <a:gd name="T100" fmla="*/ 710684063 w 5760"/>
              <a:gd name="T101" fmla="*/ 7561264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884575815 h 1573"/>
              <a:gd name="T4" fmla="*/ 710684063 w 5760"/>
              <a:gd name="T5" fmla="*/ 899696755 h 1573"/>
              <a:gd name="T6" fmla="*/ 1580138763 w 5760"/>
              <a:gd name="T7" fmla="*/ 914817696 h 1573"/>
              <a:gd name="T8" fmla="*/ 2147483647 w 5760"/>
              <a:gd name="T9" fmla="*/ 945059577 h 1573"/>
              <a:gd name="T10" fmla="*/ 2147483647 w 5760"/>
              <a:gd name="T11" fmla="*/ 990422398 h 1573"/>
              <a:gd name="T12" fmla="*/ 2147483647 w 5760"/>
              <a:gd name="T13" fmla="*/ 1035785220 h 1573"/>
              <a:gd name="T14" fmla="*/ 2147483647 w 5760"/>
              <a:gd name="T15" fmla="*/ 1096268982 h 1573"/>
              <a:gd name="T16" fmla="*/ 2147483647 w 5760"/>
              <a:gd name="T17" fmla="*/ 1164312421 h 1573"/>
              <a:gd name="T18" fmla="*/ 2147483647 w 5760"/>
              <a:gd name="T19" fmla="*/ 1270159004 h 1573"/>
              <a:gd name="T20" fmla="*/ 2147483647 w 5760"/>
              <a:gd name="T21" fmla="*/ 1383566852 h 1573"/>
              <a:gd name="T22" fmla="*/ 2147483647 w 5760"/>
              <a:gd name="T23" fmla="*/ 1504534376 h 1573"/>
              <a:gd name="T24" fmla="*/ 2147483647 w 5760"/>
              <a:gd name="T25" fmla="*/ 1633061577 h 1573"/>
              <a:gd name="T26" fmla="*/ 2147483647 w 5760"/>
              <a:gd name="T27" fmla="*/ 1784270982 h 1573"/>
              <a:gd name="T28" fmla="*/ 2147483647 w 5760"/>
              <a:gd name="T29" fmla="*/ 1890117566 h 1573"/>
              <a:gd name="T30" fmla="*/ 2147483647 w 5760"/>
              <a:gd name="T31" fmla="*/ 2041326971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1595260019 h 1573"/>
              <a:gd name="T54" fmla="*/ 2147483647 w 5760"/>
              <a:gd name="T55" fmla="*/ 1436489350 h 1573"/>
              <a:gd name="T56" fmla="*/ 2147483647 w 5760"/>
              <a:gd name="T57" fmla="*/ 1262599328 h 1573"/>
              <a:gd name="T58" fmla="*/ 2147483647 w 5760"/>
              <a:gd name="T59" fmla="*/ 1118949599 h 1573"/>
              <a:gd name="T60" fmla="*/ 2147483647 w 5760"/>
              <a:gd name="T61" fmla="*/ 997982075 h 1573"/>
              <a:gd name="T62" fmla="*/ 2147483647 w 5760"/>
              <a:gd name="T63" fmla="*/ 877014551 h 1573"/>
              <a:gd name="T64" fmla="*/ 2147483647 w 5760"/>
              <a:gd name="T65" fmla="*/ 740926086 h 1573"/>
              <a:gd name="T66" fmla="*/ 2147483647 w 5760"/>
              <a:gd name="T67" fmla="*/ 635079502 h 1573"/>
              <a:gd name="T68" fmla="*/ 2147483647 w 5760"/>
              <a:gd name="T69" fmla="*/ 536794182 h 1573"/>
              <a:gd name="T70" fmla="*/ 2147483647 w 5760"/>
              <a:gd name="T71" fmla="*/ 461189480 h 1573"/>
              <a:gd name="T72" fmla="*/ 2147483647 w 5760"/>
              <a:gd name="T73" fmla="*/ 385584777 h 1573"/>
              <a:gd name="T74" fmla="*/ 2147483647 w 5760"/>
              <a:gd name="T75" fmla="*/ 325101015 h 1573"/>
              <a:gd name="T76" fmla="*/ 2147483647 w 5760"/>
              <a:gd name="T77" fmla="*/ 264617253 h 1573"/>
              <a:gd name="T78" fmla="*/ 2147483647 w 5760"/>
              <a:gd name="T79" fmla="*/ 219254431 h 1573"/>
              <a:gd name="T80" fmla="*/ 2147483647 w 5760"/>
              <a:gd name="T81" fmla="*/ 166330346 h 1573"/>
              <a:gd name="T82" fmla="*/ 2147483647 w 5760"/>
              <a:gd name="T83" fmla="*/ 120967524 h 1573"/>
              <a:gd name="T84" fmla="*/ 2147483647 w 5760"/>
              <a:gd name="T85" fmla="*/ 98286907 h 1573"/>
              <a:gd name="T86" fmla="*/ 2147483647 w 5760"/>
              <a:gd name="T87" fmla="*/ 68045026 h 1573"/>
              <a:gd name="T88" fmla="*/ 2147483647 w 5760"/>
              <a:gd name="T89" fmla="*/ 37803145 h 1573"/>
              <a:gd name="T90" fmla="*/ 1799391563 w 5760"/>
              <a:gd name="T91" fmla="*/ 30241881 h 1573"/>
              <a:gd name="T92" fmla="*/ 1285279688 w 5760"/>
              <a:gd name="T93" fmla="*/ 15120941 h 1573"/>
              <a:gd name="T94" fmla="*/ 61239876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854333763 h 970"/>
              <a:gd name="T4" fmla="*/ 801409688 w 5760"/>
              <a:gd name="T5" fmla="*/ 861893438 h 970"/>
              <a:gd name="T6" fmla="*/ 1489413138 w 5760"/>
              <a:gd name="T7" fmla="*/ 877014375 h 970"/>
              <a:gd name="T8" fmla="*/ 2132052188 w 5760"/>
              <a:gd name="T9" fmla="*/ 892135313 h 970"/>
              <a:gd name="T10" fmla="*/ 2147483647 w 5760"/>
              <a:gd name="T11" fmla="*/ 907256250 h 970"/>
              <a:gd name="T12" fmla="*/ 2147483647 w 5760"/>
              <a:gd name="T13" fmla="*/ 922377188 h 970"/>
              <a:gd name="T14" fmla="*/ 2147483647 w 5760"/>
              <a:gd name="T15" fmla="*/ 960180325 h 970"/>
              <a:gd name="T16" fmla="*/ 2147483647 w 5760"/>
              <a:gd name="T17" fmla="*/ 1005543138 h 970"/>
              <a:gd name="T18" fmla="*/ 2147483647 w 5760"/>
              <a:gd name="T19" fmla="*/ 1058465625 h 970"/>
              <a:gd name="T20" fmla="*/ 2147483647 w 5760"/>
              <a:gd name="T21" fmla="*/ 1141631575 h 970"/>
              <a:gd name="T22" fmla="*/ 2147483647 w 5760"/>
              <a:gd name="T23" fmla="*/ 1202115325 h 970"/>
              <a:gd name="T24" fmla="*/ 2147483647 w 5760"/>
              <a:gd name="T25" fmla="*/ 1277720013 h 970"/>
              <a:gd name="T26" fmla="*/ 2147483647 w 5760"/>
              <a:gd name="T27" fmla="*/ 1368445638 h 970"/>
              <a:gd name="T28" fmla="*/ 2147483647 w 5760"/>
              <a:gd name="T29" fmla="*/ 1474292200 h 970"/>
              <a:gd name="T30" fmla="*/ 2147483647 w 5760"/>
              <a:gd name="T31" fmla="*/ 1557456563 h 970"/>
              <a:gd name="T32" fmla="*/ 2147483647 w 5760"/>
              <a:gd name="T33" fmla="*/ 1685985325 h 970"/>
              <a:gd name="T34" fmla="*/ 2147483647 w 5760"/>
              <a:gd name="T35" fmla="*/ 1829633438 h 970"/>
              <a:gd name="T36" fmla="*/ 2147483647 w 5760"/>
              <a:gd name="T37" fmla="*/ 1980842813 h 970"/>
              <a:gd name="T38" fmla="*/ 2147483647 w 5760"/>
              <a:gd name="T39" fmla="*/ 2132052188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1897679578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1693251 h 1060"/>
              <a:gd name="T12" fmla="*/ 2147483647 w 5760"/>
              <a:gd name="T13" fmla="*/ 400705876 h 1060"/>
              <a:gd name="T14" fmla="*/ 2147483647 w 5760"/>
              <a:gd name="T15" fmla="*/ 559475020 h 1060"/>
              <a:gd name="T16" fmla="*/ 2147483647 w 5760"/>
              <a:gd name="T17" fmla="*/ 672882912 h 1060"/>
              <a:gd name="T18" fmla="*/ 2147483647 w 5760"/>
              <a:gd name="T19" fmla="*/ 816531110 h 1060"/>
              <a:gd name="T20" fmla="*/ 2147483647 w 5760"/>
              <a:gd name="T21" fmla="*/ 922377736 h 1060"/>
              <a:gd name="T22" fmla="*/ 2147483647 w 5760"/>
              <a:gd name="T23" fmla="*/ 1043345308 h 1060"/>
              <a:gd name="T24" fmla="*/ 2147483647 w 5760"/>
              <a:gd name="T25" fmla="*/ 1179433826 h 1060"/>
              <a:gd name="T26" fmla="*/ 2147483647 w 5760"/>
              <a:gd name="T27" fmla="*/ 1270159505 h 1060"/>
              <a:gd name="T28" fmla="*/ 2147483647 w 5760"/>
              <a:gd name="T29" fmla="*/ 1368446451 h 1060"/>
              <a:gd name="T30" fmla="*/ 2147483647 w 5760"/>
              <a:gd name="T31" fmla="*/ 1459172130 h 1060"/>
              <a:gd name="T32" fmla="*/ 2147483647 w 5760"/>
              <a:gd name="T33" fmla="*/ 1527217183 h 1060"/>
              <a:gd name="T34" fmla="*/ 2147483647 w 5760"/>
              <a:gd name="T35" fmla="*/ 1595260648 h 1060"/>
              <a:gd name="T36" fmla="*/ 2147483647 w 5760"/>
              <a:gd name="T37" fmla="*/ 1648184754 h 1060"/>
              <a:gd name="T38" fmla="*/ 2147483647 w 5760"/>
              <a:gd name="T39" fmla="*/ 1701107273 h 1060"/>
              <a:gd name="T40" fmla="*/ 2147483647 w 5760"/>
              <a:gd name="T41" fmla="*/ 1746470113 h 1060"/>
              <a:gd name="T42" fmla="*/ 2147483647 w 5760"/>
              <a:gd name="T43" fmla="*/ 1784273273 h 1060"/>
              <a:gd name="T44" fmla="*/ 2147483647 w 5760"/>
              <a:gd name="T45" fmla="*/ 1814515166 h 1060"/>
              <a:gd name="T46" fmla="*/ 2147483647 w 5760"/>
              <a:gd name="T47" fmla="*/ 1844757059 h 1060"/>
              <a:gd name="T48" fmla="*/ 2147483647 w 5760"/>
              <a:gd name="T49" fmla="*/ 1859878005 h 1060"/>
              <a:gd name="T50" fmla="*/ 1345763438 w 5760"/>
              <a:gd name="T51" fmla="*/ 1882558631 h 1060"/>
              <a:gd name="T52" fmla="*/ 506552200 w 5760"/>
              <a:gd name="T53" fmla="*/ 1897679578 h 1060"/>
              <a:gd name="T54" fmla="*/ 0 w 5760"/>
              <a:gd name="T55" fmla="*/ 189767957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922377619 h 673"/>
              <a:gd name="T2" fmla="*/ 0 w 5284"/>
              <a:gd name="T3" fmla="*/ 1693545793 h 673"/>
              <a:gd name="T4" fmla="*/ 763608138 w 5284"/>
              <a:gd name="T5" fmla="*/ 1693545793 h 673"/>
              <a:gd name="T6" fmla="*/ 1822073763 w 5284"/>
              <a:gd name="T7" fmla="*/ 1670865169 h 673"/>
              <a:gd name="T8" fmla="*/ 2147483647 w 5284"/>
              <a:gd name="T9" fmla="*/ 1648182959 h 673"/>
              <a:gd name="T10" fmla="*/ 2147483647 w 5284"/>
              <a:gd name="T11" fmla="*/ 1617941070 h 673"/>
              <a:gd name="T12" fmla="*/ 2147483647 w 5284"/>
              <a:gd name="T13" fmla="*/ 1587699181 h 673"/>
              <a:gd name="T14" fmla="*/ 2147483647 w 5284"/>
              <a:gd name="T15" fmla="*/ 1549897613 h 673"/>
              <a:gd name="T16" fmla="*/ 2147483647 w 5284"/>
              <a:gd name="T17" fmla="*/ 1527215402 h 673"/>
              <a:gd name="T18" fmla="*/ 2147483647 w 5284"/>
              <a:gd name="T19" fmla="*/ 1481852568 h 673"/>
              <a:gd name="T20" fmla="*/ 2147483647 w 5284"/>
              <a:gd name="T21" fmla="*/ 1436489735 h 673"/>
              <a:gd name="T22" fmla="*/ 2147483647 w 5284"/>
              <a:gd name="T23" fmla="*/ 1376005956 h 673"/>
              <a:gd name="T24" fmla="*/ 2147483647 w 5284"/>
              <a:gd name="T25" fmla="*/ 1330643123 h 673"/>
              <a:gd name="T26" fmla="*/ 2147483647 w 5284"/>
              <a:gd name="T27" fmla="*/ 1255038400 h 673"/>
              <a:gd name="T28" fmla="*/ 2147483647 w 5284"/>
              <a:gd name="T29" fmla="*/ 1194554622 h 673"/>
              <a:gd name="T30" fmla="*/ 2147483647 w 5284"/>
              <a:gd name="T31" fmla="*/ 1126511165 h 673"/>
              <a:gd name="T32" fmla="*/ 2147483647 w 5284"/>
              <a:gd name="T33" fmla="*/ 1058466120 h 673"/>
              <a:gd name="T34" fmla="*/ 2147483647 w 5284"/>
              <a:gd name="T35" fmla="*/ 967740453 h 673"/>
              <a:gd name="T36" fmla="*/ 2147483647 w 5284"/>
              <a:gd name="T37" fmla="*/ 884576051 h 673"/>
              <a:gd name="T38" fmla="*/ 2147483647 w 5284"/>
              <a:gd name="T39" fmla="*/ 801410063 h 673"/>
              <a:gd name="T40" fmla="*/ 2147483647 w 5284"/>
              <a:gd name="T41" fmla="*/ 703124717 h 673"/>
              <a:gd name="T42" fmla="*/ 2147483647 w 5284"/>
              <a:gd name="T43" fmla="*/ 597278105 h 673"/>
              <a:gd name="T44" fmla="*/ 2147483647 w 5284"/>
              <a:gd name="T45" fmla="*/ 483870226 h 673"/>
              <a:gd name="T46" fmla="*/ 2147483647 w 5284"/>
              <a:gd name="T47" fmla="*/ 370463936 h 673"/>
              <a:gd name="T48" fmla="*/ 2147483647 w 5284"/>
              <a:gd name="T49" fmla="*/ 226814169 h 673"/>
              <a:gd name="T50" fmla="*/ 2147483647 w 5284"/>
              <a:gd name="T51" fmla="*/ 105846612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143649767 h 673"/>
              <a:gd name="T58" fmla="*/ 2147483647 w 5284"/>
              <a:gd name="T59" fmla="*/ 272177002 h 673"/>
              <a:gd name="T60" fmla="*/ 2147483647 w 5284"/>
              <a:gd name="T61" fmla="*/ 378023614 h 673"/>
              <a:gd name="T62" fmla="*/ 2147483647 w 5284"/>
              <a:gd name="T63" fmla="*/ 461189603 h 673"/>
              <a:gd name="T64" fmla="*/ 2147483647 w 5284"/>
              <a:gd name="T65" fmla="*/ 536794326 h 673"/>
              <a:gd name="T66" fmla="*/ 2147483647 w 5284"/>
              <a:gd name="T67" fmla="*/ 612399049 h 673"/>
              <a:gd name="T68" fmla="*/ 2147483647 w 5284"/>
              <a:gd name="T69" fmla="*/ 688003772 h 673"/>
              <a:gd name="T70" fmla="*/ 2147483647 w 5284"/>
              <a:gd name="T71" fmla="*/ 748487550 h 673"/>
              <a:gd name="T72" fmla="*/ 2147483647 w 5284"/>
              <a:gd name="T73" fmla="*/ 786289118 h 673"/>
              <a:gd name="T74" fmla="*/ 2147483647 w 5284"/>
              <a:gd name="T75" fmla="*/ 831651952 h 673"/>
              <a:gd name="T76" fmla="*/ 2147483647 w 5284"/>
              <a:gd name="T77" fmla="*/ 861893841 h 673"/>
              <a:gd name="T78" fmla="*/ 1754028750 w 5284"/>
              <a:gd name="T79" fmla="*/ 892135730 h 673"/>
              <a:gd name="T80" fmla="*/ 1262599075 w 5284"/>
              <a:gd name="T81" fmla="*/ 907256675 h 673"/>
              <a:gd name="T82" fmla="*/ 703124388 w 5284"/>
              <a:gd name="T83" fmla="*/ 922377619 h 673"/>
              <a:gd name="T84" fmla="*/ 249496263 w 5284"/>
              <a:gd name="T85" fmla="*/ 929938885 h 673"/>
              <a:gd name="T86" fmla="*/ 0 w 5284"/>
              <a:gd name="T87" fmla="*/ 922377619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718246907 h 286"/>
              <a:gd name="T4" fmla="*/ 483870000 w 2884"/>
              <a:gd name="T5" fmla="*/ 718246907 h 286"/>
              <a:gd name="T6" fmla="*/ 967740000 w 2884"/>
              <a:gd name="T7" fmla="*/ 710687215 h 286"/>
              <a:gd name="T8" fmla="*/ 1459171263 w 2884"/>
              <a:gd name="T9" fmla="*/ 695566244 h 286"/>
              <a:gd name="T10" fmla="*/ 1988404075 w 2884"/>
              <a:gd name="T11" fmla="*/ 672883995 h 286"/>
              <a:gd name="T12" fmla="*/ 2147483647 w 2884"/>
              <a:gd name="T13" fmla="*/ 650203332 h 286"/>
              <a:gd name="T14" fmla="*/ 2147483647 w 2884"/>
              <a:gd name="T15" fmla="*/ 619961390 h 286"/>
              <a:gd name="T16" fmla="*/ 2147483647 w 2884"/>
              <a:gd name="T17" fmla="*/ 589719449 h 286"/>
              <a:gd name="T18" fmla="*/ 2147483647 w 2884"/>
              <a:gd name="T19" fmla="*/ 559477507 h 286"/>
              <a:gd name="T20" fmla="*/ 2147483647 w 2884"/>
              <a:gd name="T21" fmla="*/ 506553316 h 286"/>
              <a:gd name="T22" fmla="*/ 2147483647 w 2884"/>
              <a:gd name="T23" fmla="*/ 400706520 h 286"/>
              <a:gd name="T24" fmla="*/ 2147483647 w 2884"/>
              <a:gd name="T25" fmla="*/ 294859724 h 286"/>
              <a:gd name="T26" fmla="*/ 2147483647 w 2884"/>
              <a:gd name="T27" fmla="*/ 151209708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D9CBE02-4BBA-4568-B008-C243DEB90493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5/13/2020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Allan Feingold, MD April 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39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3F213F5-3CA6-4930-8988-DEB13F0877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392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  <p:sldLayoutId id="2147484022" r:id="rId13"/>
    <p:sldLayoutId id="2147484023" r:id="rId14"/>
    <p:sldLayoutId id="2147484024" r:id="rId15"/>
    <p:sldLayoutId id="2147484025" r:id="rId16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952"/>
            <a:ext cx="9144000" cy="51375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377251"/>
            <a:ext cx="13211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Photo </a:t>
            </a:r>
            <a:r>
              <a:rPr lang="en-US" sz="800" dirty="0"/>
              <a:t>by Alberto </a:t>
            </a:r>
            <a:r>
              <a:rPr lang="en-US" sz="800" dirty="0" smtClean="0"/>
              <a:t>Giuliani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1553866" y="5577191"/>
            <a:ext cx="60362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COVID-19 Pandemic: Lessons for All of Us</a:t>
            </a:r>
          </a:p>
          <a:p>
            <a:pPr algn="ctr"/>
            <a:r>
              <a:rPr lang="en-US" sz="2000" dirty="0"/>
              <a:t>I.A. Feingold, MD, FRCP(C), FCCP</a:t>
            </a:r>
          </a:p>
          <a:p>
            <a:pPr algn="ctr"/>
            <a:r>
              <a:rPr lang="en-US" sz="1800" dirty="0"/>
              <a:t>May </a:t>
            </a:r>
            <a:r>
              <a:rPr lang="en-US" sz="1800" dirty="0" smtClean="0"/>
              <a:t>13, </a:t>
            </a:r>
            <a:r>
              <a:rPr lang="en-US" sz="1800" dirty="0"/>
              <a:t>2020</a:t>
            </a:r>
          </a:p>
          <a:p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28438F-D5B9-4598-B8E5-40C99B9884D6}" type="slidenum">
              <a:rPr lang="en-US"/>
              <a:pPr/>
              <a:t>10</a:t>
            </a:fld>
            <a:endParaRPr lang="en-US"/>
          </a:p>
        </p:txBody>
      </p:sp>
      <p:sp>
        <p:nvSpPr>
          <p:cNvPr id="4915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371600"/>
            <a:ext cx="4343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</a:rPr>
              <a:t>1918-1920 flu pandemic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</a:rPr>
              <a:t>First observed Ft Riley, KS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</a:rPr>
              <a:t>20% attack rate, 2.5-5% mortality rate world-wide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</a:rPr>
              <a:t>25 million deaths first 25 weeks of epidemic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</a:rPr>
              <a:t>Max mortality age 20-40 cytokine storm and ARDS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</a:rPr>
              <a:t>Estimated 50 million, possibly even 100 million deaths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</a:endParaRPr>
          </a:p>
        </p:txBody>
      </p:sp>
      <p:pic>
        <p:nvPicPr>
          <p:cNvPr id="491527" name="Picture 7" descr="great_influenza_barr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95400"/>
            <a:ext cx="3810000" cy="381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Allan Feingold, MD May 13,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1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CFBC93-C30F-4CB8-9D89-8AB19197A907}" type="slidenum">
              <a:rPr lang="en-US"/>
              <a:pPr/>
              <a:t>11</a:t>
            </a:fld>
            <a:endParaRPr lang="en-US"/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838200" y="5334000"/>
            <a:ext cx="7772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/>
              <a:t>Emergency hospital 1918, Camp Funston, KS</a:t>
            </a:r>
          </a:p>
        </p:txBody>
      </p:sp>
      <p:pic>
        <p:nvPicPr>
          <p:cNvPr id="490501" name="Picture 5" descr="1918_afp001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457200"/>
            <a:ext cx="6518275" cy="4848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Allan Feingold, MD May 13,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122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609600" y="1600200"/>
            <a:ext cx="7772400" cy="365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Disease began in December </a:t>
            </a:r>
            <a:r>
              <a:rPr lang="en-US" sz="2400" dirty="0"/>
              <a:t>2019 in </a:t>
            </a:r>
            <a:r>
              <a:rPr lang="en-US" sz="2400" dirty="0" smtClean="0"/>
              <a:t>Wuhan, China </a:t>
            </a:r>
            <a:r>
              <a:rPr lang="en-US" sz="2400" dirty="0"/>
              <a:t>has since spread </a:t>
            </a:r>
            <a:r>
              <a:rPr lang="en-US" sz="2400" dirty="0" smtClean="0"/>
              <a:t>globally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13 </a:t>
            </a:r>
            <a:r>
              <a:rPr lang="en-US" sz="2400" dirty="0" smtClean="0"/>
              <a:t>May 2020: </a:t>
            </a:r>
            <a:r>
              <a:rPr lang="en-US" sz="2400" dirty="0" smtClean="0"/>
              <a:t>4.3 </a:t>
            </a:r>
            <a:r>
              <a:rPr lang="en-US" sz="2400" dirty="0"/>
              <a:t>million cases </a:t>
            </a:r>
            <a:r>
              <a:rPr lang="en-US" sz="2400" dirty="0" smtClean="0"/>
              <a:t>in </a:t>
            </a:r>
            <a:r>
              <a:rPr lang="en-US" sz="2400" dirty="0" smtClean="0"/>
              <a:t>188 </a:t>
            </a:r>
            <a:r>
              <a:rPr lang="en-US" sz="2400" dirty="0"/>
              <a:t>countries </a:t>
            </a:r>
            <a:r>
              <a:rPr lang="en-US" sz="2400" dirty="0" smtClean="0"/>
              <a:t>resulting </a:t>
            </a:r>
            <a:r>
              <a:rPr lang="en-US" sz="2400" dirty="0"/>
              <a:t>in </a:t>
            </a:r>
            <a:r>
              <a:rPr lang="en-US" sz="2400" dirty="0" smtClean="0"/>
              <a:t>&gt;</a:t>
            </a:r>
            <a:r>
              <a:rPr lang="en-US" sz="2400" dirty="0" smtClean="0"/>
              <a:t>290,000 </a:t>
            </a:r>
            <a:r>
              <a:rPr lang="en-US" sz="2400" dirty="0" smtClean="0"/>
              <a:t>deaths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Life Care Center of Kirkland </a:t>
            </a:r>
            <a:r>
              <a:rPr lang="en-US" sz="2400" dirty="0" smtClean="0"/>
              <a:t>early </a:t>
            </a:r>
            <a:r>
              <a:rPr lang="en-US" sz="2400" dirty="0"/>
              <a:t>epicenter for </a:t>
            </a:r>
            <a:r>
              <a:rPr lang="en-US" sz="2400" dirty="0" smtClean="0"/>
              <a:t>COVID-19 outbreak </a:t>
            </a:r>
            <a:r>
              <a:rPr lang="en-US" sz="2400" dirty="0"/>
              <a:t>in the U.S</a:t>
            </a:r>
            <a:r>
              <a:rPr lang="en-US" sz="2400" dirty="0" smtClean="0"/>
              <a:t>.: 37 </a:t>
            </a:r>
            <a:r>
              <a:rPr lang="en-US" sz="2400" dirty="0"/>
              <a:t>people associated with the nursing home </a:t>
            </a:r>
            <a:r>
              <a:rPr lang="en-US" sz="2400" dirty="0" smtClean="0"/>
              <a:t>died.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13 May </a:t>
            </a:r>
            <a:r>
              <a:rPr lang="en-US" sz="2400" dirty="0" smtClean="0"/>
              <a:t>2020: </a:t>
            </a:r>
            <a:r>
              <a:rPr lang="en-US" sz="2400" dirty="0" smtClean="0"/>
              <a:t>1.4 </a:t>
            </a:r>
            <a:r>
              <a:rPr lang="en-US" sz="2400" dirty="0" smtClean="0"/>
              <a:t>million cases USA resulting in </a:t>
            </a:r>
            <a:r>
              <a:rPr lang="en-US" sz="2400" dirty="0" smtClean="0"/>
              <a:t>&gt;82,000 </a:t>
            </a:r>
            <a:r>
              <a:rPr lang="en-US" sz="2400" dirty="0" smtClean="0"/>
              <a:t>deaths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B8F8B-D63D-40E4-BF7F-F5C22232828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Allan Feingold, MD May 13, 2020</a:t>
            </a:r>
            <a:endParaRPr lang="en-US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144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charset="0"/>
              </a:rPr>
              <a:t>The problem: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813083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Allan Feingold, MD May 13, 2020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B8F8B-D63D-40E4-BF7F-F5C22232828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8229600" cy="490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67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Allan Feingold, MD May 13, 2020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B8F8B-D63D-40E4-BF7F-F5C22232828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229600" cy="585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66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Allan Feingold, MD May 13, 2020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B8F8B-D63D-40E4-BF7F-F5C22232828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2624"/>
            <a:ext cx="7315200" cy="602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19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z="1200" smtClean="0"/>
              <a:t>Allan Feingold, MD May 13, 2020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B8F8B-D63D-40E4-BF7F-F5C22232828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229600" cy="425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93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Allan Feingold, MD May 13, 2020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B8F8B-D63D-40E4-BF7F-F5C22232828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8595360" cy="238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3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Allan Feingold, MD May 13, 2020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B8F8B-D63D-40E4-BF7F-F5C22232828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400"/>
            <a:ext cx="8595360" cy="247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4016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Allan Feingold, MD May 13, 2020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B8F8B-D63D-40E4-BF7F-F5C22232828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8035224" cy="58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1943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05200" y="5610102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The Combatants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1414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9620" y="5394658"/>
            <a:ext cx="8114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Miami Herald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16985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Allan Feingold, MD May 13, 2020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B8F8B-D63D-40E4-BF7F-F5C22232828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521" y="176258"/>
            <a:ext cx="5992887" cy="607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8846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Allan Feingold, MD May 13, 2020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B8F8B-D63D-40E4-BF7F-F5C22232828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9200"/>
            <a:ext cx="3931920" cy="4129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240435"/>
            <a:ext cx="4160520" cy="409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3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Allan Feingold, MD May 13, 2020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B8F8B-D63D-40E4-BF7F-F5C22232828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4291036"/>
            <a:ext cx="4786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Institute </a:t>
            </a:r>
            <a:r>
              <a:rPr lang="en-US" sz="1000" dirty="0"/>
              <a:t>for Health Metrics and Evaluation (IHME) of the University of </a:t>
            </a:r>
            <a:r>
              <a:rPr lang="en-US" sz="1000" dirty="0" smtClean="0"/>
              <a:t>Washington</a:t>
            </a:r>
          </a:p>
          <a:p>
            <a:r>
              <a:rPr lang="en-US" sz="1000" dirty="0" smtClean="0"/>
              <a:t>Model run for Florida May </a:t>
            </a:r>
            <a:r>
              <a:rPr lang="en-US" sz="1000" dirty="0" smtClean="0"/>
              <a:t>12, </a:t>
            </a:r>
            <a:r>
              <a:rPr lang="en-US" sz="1000" dirty="0" smtClean="0"/>
              <a:t>2020 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4942777"/>
            <a:ext cx="71140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When will this be over? </a:t>
            </a:r>
          </a:p>
          <a:p>
            <a:r>
              <a:rPr lang="en-US" sz="1200" dirty="0" smtClean="0"/>
              <a:t>Florida population 22 million. 0.3 deaths/ million = </a:t>
            </a:r>
            <a:r>
              <a:rPr lang="en-US" sz="1200" dirty="0"/>
              <a:t>7 deaths and 1 case per million = 22 </a:t>
            </a:r>
            <a:r>
              <a:rPr lang="en-US" sz="1200" dirty="0" smtClean="0"/>
              <a:t>cases</a:t>
            </a:r>
          </a:p>
          <a:p>
            <a:r>
              <a:rPr lang="en-US" sz="1200" dirty="0" smtClean="0"/>
              <a:t>Daily deaths </a:t>
            </a:r>
            <a:r>
              <a:rPr lang="en-US" sz="1200" dirty="0"/>
              <a:t>in Florida </a:t>
            </a:r>
            <a:r>
              <a:rPr lang="en-US" sz="1200" dirty="0" smtClean="0"/>
              <a:t>predicted to 12 by August 4, </a:t>
            </a:r>
            <a:r>
              <a:rPr lang="en-US" sz="1200" dirty="0" smtClean="0"/>
              <a:t>2020. Incidence will </a:t>
            </a:r>
            <a:r>
              <a:rPr lang="en-US" sz="1200" dirty="0"/>
              <a:t>probably decline to 22 cases </a:t>
            </a:r>
            <a:r>
              <a:rPr lang="en-US" sz="1200" dirty="0" smtClean="0"/>
              <a:t>some </a:t>
            </a:r>
            <a:r>
              <a:rPr lang="en-US" sz="1200" dirty="0"/>
              <a:t>time in late summer or early fall. Based on </a:t>
            </a:r>
            <a:r>
              <a:rPr lang="en-US" sz="1200" dirty="0" smtClean="0"/>
              <a:t>what </a:t>
            </a:r>
            <a:r>
              <a:rPr lang="en-US" sz="1200" dirty="0"/>
              <a:t>we know today and based on the current IHME model, that is when the epidemic will be </a:t>
            </a:r>
            <a:r>
              <a:rPr lang="en-US" sz="1200" dirty="0" smtClean="0"/>
              <a:t>over in </a:t>
            </a:r>
            <a:r>
              <a:rPr lang="en-US" sz="1200" dirty="0"/>
              <a:t>Florida.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20" y="226983"/>
            <a:ext cx="6126480" cy="40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05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495300" y="1143000"/>
            <a:ext cx="8305800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Nasal, throat, nasopharyngeal swabs </a:t>
            </a:r>
            <a:r>
              <a:rPr lang="en-US" sz="2000" dirty="0" smtClean="0">
                <a:solidFill>
                  <a:srgbClr val="FFFFFF"/>
                </a:solidFill>
                <a:latin typeface="Arial" panose="020B0604020202020204" pitchFamily="34" charset="0"/>
              </a:rPr>
              <a:t>for detection of </a:t>
            </a:r>
            <a:r>
              <a:rPr lang="en-US" sz="2000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RdRp</a:t>
            </a:r>
            <a:r>
              <a:rPr lang="en-US" sz="2000" dirty="0" smtClean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2000" dirty="0" smtClean="0"/>
              <a:t>(RNA-directed </a:t>
            </a:r>
            <a:r>
              <a:rPr lang="en-US" sz="2000" dirty="0"/>
              <a:t>RNA polymerase) gene </a:t>
            </a:r>
            <a:endParaRPr lang="en-US" sz="20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Despite its name, isothermal </a:t>
            </a:r>
            <a:r>
              <a:rPr lang="en-US" sz="2000" dirty="0">
                <a:solidFill>
                  <a:srgbClr val="FFFFFF"/>
                </a:solidFill>
              </a:rPr>
              <a:t>nucleic amplification </a:t>
            </a:r>
            <a:r>
              <a:rPr lang="en-US" sz="2000" dirty="0" smtClean="0">
                <a:solidFill>
                  <a:srgbClr val="FFFFFF"/>
                </a:solidFill>
              </a:rPr>
              <a:t>is much simpler and faster than </a:t>
            </a:r>
            <a:r>
              <a:rPr lang="en-US" sz="2000" dirty="0"/>
              <a:t>real-time reverse transcription polymerase chain reaction (RT-PCR)</a:t>
            </a:r>
            <a:r>
              <a:rPr lang="en-US" sz="2000" dirty="0" smtClean="0">
                <a:solidFill>
                  <a:srgbClr val="FFFFFF"/>
                </a:solidFill>
              </a:rPr>
              <a:t> for detection of COVID-19 </a:t>
            </a:r>
            <a:r>
              <a:rPr lang="en-US" sz="2000" dirty="0" err="1" smtClean="0">
                <a:solidFill>
                  <a:srgbClr val="FFFFFF"/>
                </a:solidFill>
              </a:rPr>
              <a:t>RdRP</a:t>
            </a:r>
            <a:endParaRPr lang="en-US" sz="2000" dirty="0" smtClean="0">
              <a:solidFill>
                <a:srgbClr val="FFFFFF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Arial" panose="020B0604020202020204" pitchFamily="34" charset="0"/>
              </a:rPr>
              <a:t>Abbott NOW for “near patient” 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testing </a:t>
            </a:r>
            <a:endParaRPr lang="en-US" sz="2000" dirty="0" smtClean="0">
              <a:solidFill>
                <a:srgbClr val="FFFFFF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pPr>
              <a:spcBef>
                <a:spcPct val="20000"/>
              </a:spcBef>
            </a:pPr>
            <a:endParaRPr lang="en-US" sz="2400" dirty="0" smtClean="0">
              <a:solidFill>
                <a:srgbClr val="FFFFFF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B8F8B-D63D-40E4-BF7F-F5C22232828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54365" y="20976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200" kern="0" dirty="0" smtClean="0">
                <a:solidFill>
                  <a:srgbClr val="FFCC66"/>
                </a:solidFill>
                <a:latin typeface="Arial" charset="0"/>
              </a:rPr>
              <a:t>COVID-19 available tests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437213"/>
            <a:ext cx="3657600" cy="28791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8200" y="35814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1800" dirty="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727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B8F8B-D63D-40E4-BF7F-F5C22232828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381000"/>
            <a:ext cx="5943600" cy="590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66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Allan Feingold, MD April 2020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B8F8B-D63D-40E4-BF7F-F5C22232828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1000"/>
            <a:ext cx="4572000" cy="564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0000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B8F8B-D63D-40E4-BF7F-F5C22232828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1266"/>
            <a:ext cx="4572000" cy="639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3373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495300" y="1143000"/>
            <a:ext cx="83058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Differential diagnosis: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Even during COVID-19 epidemic patients may develop other respiratory infections including influenza and pneumonia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However, certain clinical manifestations are now understood to be strongly suggestive of COVID-19 and testing is really not necessary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Protection of doctors and nurses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Patients presenting to ER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Pre-op patients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Protection of patients, especially vulnerable (chemo)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Nasal swab +/- </a:t>
            </a:r>
            <a:r>
              <a:rPr lang="en-US" sz="2000" dirty="0" err="1" smtClean="0">
                <a:solidFill>
                  <a:srgbClr val="FFFFFF"/>
                </a:solidFill>
              </a:rPr>
              <a:t>IgG</a:t>
            </a:r>
            <a:r>
              <a:rPr lang="en-US" sz="2000" dirty="0" smtClean="0">
                <a:solidFill>
                  <a:srgbClr val="FFFFFF"/>
                </a:solidFill>
              </a:rPr>
              <a:t> to “clear” staff to return to work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Containment: contact tracing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Nasal swab of contacts in order to achieve early quarantine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B8F8B-D63D-40E4-BF7F-F5C22232828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54365" y="20976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FF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 of testing</a:t>
            </a:r>
            <a:endParaRPr lang="en-US" sz="3200" dirty="0">
              <a:solidFill>
                <a:srgbClr val="FFC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35814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1800" dirty="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416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495300" y="1295400"/>
            <a:ext cx="83058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Management: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There is still no effective non-toxic treatment; therefore, positive test does not help select Rx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Young generally healthy patients who have mild to moderate disease should stay at home whether their test is positive or negative. Telemedicine and pulse </a:t>
            </a:r>
            <a:r>
              <a:rPr lang="en-US" sz="2400" dirty="0" err="1" smtClean="0">
                <a:solidFill>
                  <a:srgbClr val="FFFFFF"/>
                </a:solidFill>
              </a:rPr>
              <a:t>oximetry</a:t>
            </a:r>
            <a:r>
              <a:rPr lang="en-US" sz="2400" dirty="0" smtClean="0">
                <a:solidFill>
                  <a:srgbClr val="FFFFFF"/>
                </a:solidFill>
              </a:rPr>
              <a:t> valuable.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Nasal swab nucleic testing should be performed on patients 55+ and those with risk factors for severe outcome (</a:t>
            </a:r>
            <a:r>
              <a:rPr lang="en-US" sz="2400" dirty="0" err="1" smtClean="0">
                <a:solidFill>
                  <a:srgbClr val="FFFFFF"/>
                </a:solidFill>
              </a:rPr>
              <a:t>immunocompromise</a:t>
            </a:r>
            <a:r>
              <a:rPr lang="en-US" sz="2400" dirty="0" smtClean="0">
                <a:solidFill>
                  <a:srgbClr val="FFFFFF"/>
                </a:solidFill>
              </a:rPr>
              <a:t>, diabetes, obesity) because positive result will influence </a:t>
            </a:r>
            <a:r>
              <a:rPr lang="en-US" sz="2400" smtClean="0">
                <a:solidFill>
                  <a:srgbClr val="FFFFFF"/>
                </a:solidFill>
              </a:rPr>
              <a:t>admission decision.</a:t>
            </a:r>
            <a:endParaRPr lang="en-US" sz="2400" dirty="0" smtClean="0">
              <a:solidFill>
                <a:srgbClr val="FFFFFF"/>
              </a:solidFill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B8F8B-D63D-40E4-BF7F-F5C22232828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54365" y="20976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FF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 of testing</a:t>
            </a:r>
            <a:endParaRPr lang="en-US" sz="3200" dirty="0">
              <a:solidFill>
                <a:srgbClr val="FFC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35814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1800" dirty="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85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Allan Feingold, MD May 13, 2020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B8F8B-D63D-40E4-BF7F-F5C22232828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3" y="457200"/>
            <a:ext cx="8229600" cy="4629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086350"/>
            <a:ext cx="8492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“Jenner: Smallpox is Stemmed” by Robert A. Thom (1915-1979). This painting depicts the use of the first Western vaccine</a:t>
            </a:r>
            <a:r>
              <a:rPr lang="en-US" sz="1200" dirty="0" smtClean="0"/>
              <a:t>:</a:t>
            </a:r>
          </a:p>
          <a:p>
            <a:r>
              <a:rPr lang="en-US" sz="1200" dirty="0" smtClean="0"/>
              <a:t>the </a:t>
            </a:r>
            <a:r>
              <a:rPr lang="en-US" sz="1200" dirty="0"/>
              <a:t>cowpox vaccine to protect against smallpox. Edward Jenner, a rural English doctor, is shown injecting his first patient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James </a:t>
            </a:r>
            <a:r>
              <a:rPr lang="en-US" sz="1200" dirty="0"/>
              <a:t>Phipps, in 1796, using fluid obtained from scratches on the hand of dairymaid Sarah </a:t>
            </a:r>
            <a:r>
              <a:rPr lang="en-US" sz="1200" dirty="0" err="1"/>
              <a:t>Nelmes</a:t>
            </a:r>
            <a:r>
              <a:rPr lang="en-US" sz="1200" dirty="0"/>
              <a:t>, standing behind him.</a:t>
            </a:r>
          </a:p>
        </p:txBody>
      </p:sp>
    </p:spTree>
    <p:extLst>
      <p:ext uri="{BB962C8B-B14F-4D97-AF65-F5344CB8AC3E}">
        <p14:creationId xmlns:p14="http://schemas.microsoft.com/office/powerpoint/2010/main" val="1030224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05200" y="5610102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The Combatants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0" y="668451"/>
            <a:ext cx="9144000" cy="49416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76200" y="5394658"/>
            <a:ext cx="13067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San Francisco Chronicle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23443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685800" y="1219200"/>
            <a:ext cx="7772400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 smtClean="0"/>
              <a:t>75% of all newly identified infectious diseases are zoonotic.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 smtClean="0"/>
              <a:t>The world is small. Additional pandemics will occur and we should have systems in place.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 smtClean="0"/>
              <a:t>Life expectancy is increasing. Less than 1% of Americans die each year. But life is fragile.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 smtClean="0"/>
              <a:t>Viruses </a:t>
            </a:r>
            <a:r>
              <a:rPr lang="en-US" sz="2400" dirty="0"/>
              <a:t>are </a:t>
            </a:r>
            <a:r>
              <a:rPr lang="en-US" sz="2400" dirty="0" smtClean="0"/>
              <a:t>about 0.1 </a:t>
            </a:r>
            <a:r>
              <a:rPr lang="en-US" sz="2400" dirty="0" err="1"/>
              <a:t>μm</a:t>
            </a:r>
            <a:r>
              <a:rPr lang="en-US" sz="2400" dirty="0" smtClean="0"/>
              <a:t> (millionth of a meter) in size (a red </a:t>
            </a:r>
            <a:r>
              <a:rPr lang="en-US" sz="2400" dirty="0"/>
              <a:t>blood cell is </a:t>
            </a:r>
            <a:r>
              <a:rPr lang="en-US" sz="2400" dirty="0" smtClean="0"/>
              <a:t>8 </a:t>
            </a:r>
            <a:r>
              <a:rPr lang="en-US" sz="2400" dirty="0" err="1" smtClean="0"/>
              <a:t>μm</a:t>
            </a:r>
            <a:r>
              <a:rPr lang="en-US" sz="2400" dirty="0" smtClean="0"/>
              <a:t>), about </a:t>
            </a:r>
            <a:r>
              <a:rPr lang="en-US" sz="2400" dirty="0"/>
              <a:t>100 times smaller than </a:t>
            </a:r>
            <a:r>
              <a:rPr lang="en-US" sz="2400" dirty="0" smtClean="0"/>
              <a:t>bacteria, but they can kill us.</a:t>
            </a:r>
            <a:endParaRPr lang="en-US" sz="2400" dirty="0"/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 smtClean="0"/>
              <a:t>Some infections kill children, some kill old people. Every life is precious.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 smtClean="0"/>
              <a:t>Medicine and nursing are noblest of the professions.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B8F8B-D63D-40E4-BF7F-F5C22232828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z="1000" smtClean="0"/>
              <a:t>Allan Feingold, MD May 13, 2020</a:t>
            </a:r>
            <a:endParaRPr lang="en-US" sz="10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14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200" kern="0" dirty="0" smtClean="0">
                <a:latin typeface="Arial" charset="0"/>
              </a:rPr>
              <a:t>COVID-19: Lessons for all of us</a:t>
            </a:r>
          </a:p>
        </p:txBody>
      </p:sp>
    </p:spTree>
    <p:extLst>
      <p:ext uri="{BB962C8B-B14F-4D97-AF65-F5344CB8AC3E}">
        <p14:creationId xmlns:p14="http://schemas.microsoft.com/office/powerpoint/2010/main" val="3507982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89762" y="5407945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The Enemy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76" y="744505"/>
            <a:ext cx="8229600" cy="4629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06865"/>
            <a:ext cx="3783731" cy="466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8213" y="5192501"/>
            <a:ext cx="16770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U.S. National Institutes of Health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64618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685800" y="1371600"/>
            <a:ext cx="8001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Provisional: “2019 </a:t>
            </a:r>
            <a:r>
              <a:rPr lang="en-US" sz="2000" u="sng" dirty="0" smtClean="0"/>
              <a:t>novel</a:t>
            </a:r>
            <a:r>
              <a:rPr lang="en-US" sz="2000" dirty="0" smtClean="0"/>
              <a:t> coronavirus (2019-nCoV)”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Severe acute respiratory syndrome coronavirus 2 (SARS-CoV-2)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COVID-19: </a:t>
            </a:r>
            <a:r>
              <a:rPr lang="en-US" sz="2000" dirty="0" smtClean="0"/>
              <a:t>coronavirus disease 2019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Coronaviruses are a group of related viruses that cause diseases in mammals and birds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/>
              <a:t>Other coronaviruses: SARS 2002-2003 </a:t>
            </a:r>
            <a:r>
              <a:rPr lang="en-US" sz="2000" dirty="0" smtClean="0"/>
              <a:t>started from contact </a:t>
            </a:r>
            <a:r>
              <a:rPr lang="en-US" sz="2000" dirty="0"/>
              <a:t>with wild animals sold as food in Guangdong, China - </a:t>
            </a:r>
            <a:r>
              <a:rPr lang="en-US" sz="2000" dirty="0" smtClean="0"/>
              <a:t>8,000 people worldwide, &gt;700 deaths, mostly &gt; age 60, 8 cases in USA</a:t>
            </a:r>
            <a:endParaRPr lang="en-US" sz="2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MERS-</a:t>
            </a:r>
            <a:r>
              <a:rPr lang="en-US" sz="2000" dirty="0" err="1" smtClean="0"/>
              <a:t>CoV</a:t>
            </a:r>
            <a:r>
              <a:rPr lang="en-US" sz="2000" dirty="0" smtClean="0"/>
              <a:t> (middle east respiratory syndrome) -  2,000 cases of MERS reported by 2017 with about 600 deaths, started in Saudi Arabia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B8F8B-D63D-40E4-BF7F-F5C22232828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 smtClean="0"/>
              <a:t>Allan Feingold, MD May 13, 2020</a:t>
            </a:r>
            <a:endParaRPr lang="en-US" sz="12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66253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200" kern="0" dirty="0" smtClean="0">
                <a:latin typeface="Arial" charset="0"/>
              </a:rPr>
              <a:t>The problem: COVID-19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762000" y="1295400"/>
            <a:ext cx="7772400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What is the cause?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Virology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/>
              <a:t>What is happening?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 dirty="0"/>
              <a:t>Epidemiological </a:t>
            </a:r>
            <a:r>
              <a:rPr lang="en-US" sz="2000" dirty="0" smtClean="0"/>
              <a:t>analysis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Clinical medicine: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Symptoms and disease manifestations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Clinical management from mild to severe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Resource management ER, hospital beds, ICU, ventilators, expert MD’s, RN’s, </a:t>
            </a:r>
            <a:r>
              <a:rPr lang="en-US" sz="2000" dirty="0" err="1" smtClean="0"/>
              <a:t>resp</a:t>
            </a:r>
            <a:r>
              <a:rPr lang="en-US" sz="2000" dirty="0" smtClean="0"/>
              <a:t> therapists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Containment-mitigation-containment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Testing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The ultimate solution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Vaccine on the horizon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B8F8B-D63D-40E4-BF7F-F5C22232828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Allan Feingold, MD May 13, 2020</a:t>
            </a:r>
            <a:endParaRPr lang="en-US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144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200" kern="0" dirty="0" smtClean="0">
                <a:latin typeface="Arial" charset="0"/>
              </a:rPr>
              <a:t>COVID-19 pandemic analysis </a:t>
            </a:r>
          </a:p>
        </p:txBody>
      </p:sp>
    </p:spTree>
    <p:extLst>
      <p:ext uri="{BB962C8B-B14F-4D97-AF65-F5344CB8AC3E}">
        <p14:creationId xmlns:p14="http://schemas.microsoft.com/office/powerpoint/2010/main" val="3325677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914400" y="3626859"/>
            <a:ext cx="77724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Positive-sense </a:t>
            </a:r>
            <a:r>
              <a:rPr lang="en-US" sz="2400" dirty="0"/>
              <a:t>single-stranded RNA </a:t>
            </a:r>
            <a:r>
              <a:rPr lang="en-US" sz="2400" dirty="0" smtClean="0"/>
              <a:t>(+</a:t>
            </a:r>
            <a:r>
              <a:rPr lang="en-US" sz="2400" dirty="0" err="1"/>
              <a:t>ssRNA</a:t>
            </a:r>
            <a:r>
              <a:rPr lang="en-US" sz="2400" dirty="0" smtClean="0"/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Seen by </a:t>
            </a:r>
            <a:r>
              <a:rPr lang="en-US" sz="2400" dirty="0"/>
              <a:t>electron </a:t>
            </a:r>
            <a:r>
              <a:rPr lang="en-US" sz="2400" dirty="0" smtClean="0"/>
              <a:t>microscopy the virus has a </a:t>
            </a:r>
            <a:r>
              <a:rPr lang="en-US" sz="2400" dirty="0"/>
              <a:t>fringe of </a:t>
            </a:r>
            <a:r>
              <a:rPr lang="en-US" sz="2400" dirty="0" smtClean="0"/>
              <a:t>surface </a:t>
            </a:r>
            <a:r>
              <a:rPr lang="en-US" sz="2400" dirty="0"/>
              <a:t>projections creating </a:t>
            </a:r>
            <a:r>
              <a:rPr lang="en-US" sz="2400" dirty="0" smtClean="0"/>
              <a:t>a “corona” </a:t>
            </a:r>
            <a:r>
              <a:rPr lang="en-US" sz="2400" dirty="0"/>
              <a:t>or halo</a:t>
            </a:r>
            <a:r>
              <a:rPr lang="en-US" sz="240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B8F8B-D63D-40E4-BF7F-F5C22232828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Allan Feingold, MD May 13, 2020</a:t>
            </a:r>
            <a:endParaRPr lang="en-US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04051" y="125991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200" kern="0" dirty="0" smtClean="0">
                <a:latin typeface="Arial" charset="0"/>
              </a:rPr>
              <a:t>The virus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1440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8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609600" y="1600200"/>
            <a:ext cx="7772400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The history and science of how disease affects populations.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Epidemiology informs clinical medicine and public health and serves as the basis for rational allocation of resources.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B8F8B-D63D-40E4-BF7F-F5C22232828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Allan Feingold, MD May 13, 2020</a:t>
            </a:r>
            <a:endParaRPr lang="en-US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144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200" kern="0" dirty="0" smtClean="0">
                <a:latin typeface="Arial" charset="0"/>
              </a:rPr>
              <a:t>Epidemiology</a:t>
            </a:r>
            <a:endParaRPr lang="en-US" sz="3600" kern="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344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B8F8B-D63D-40E4-BF7F-F5C22232828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7315200" cy="5421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617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95300" y="5912557"/>
            <a:ext cx="8153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“The </a:t>
            </a:r>
            <a:r>
              <a:rPr lang="en-US" sz="1050" b="1" dirty="0"/>
              <a:t>Plague in </a:t>
            </a:r>
            <a:r>
              <a:rPr lang="en-US" sz="1050" b="1" dirty="0" smtClean="0"/>
              <a:t>Rome” </a:t>
            </a:r>
            <a:r>
              <a:rPr lang="en-US" sz="1050" b="1" dirty="0"/>
              <a:t>painted in 1869, </a:t>
            </a:r>
            <a:r>
              <a:rPr lang="en-US" sz="1050" b="1" dirty="0" smtClean="0"/>
              <a:t>Jules </a:t>
            </a:r>
            <a:r>
              <a:rPr lang="en-US" sz="1050" b="1" dirty="0" err="1"/>
              <a:t>Elie</a:t>
            </a:r>
            <a:r>
              <a:rPr lang="en-US" sz="1050" b="1" dirty="0"/>
              <a:t> </a:t>
            </a:r>
            <a:r>
              <a:rPr lang="en-US" sz="1050" b="1" dirty="0" smtClean="0"/>
              <a:t>Delaunay: allegorical </a:t>
            </a:r>
            <a:r>
              <a:rPr lang="en-US" sz="1050" b="1" dirty="0"/>
              <a:t>representation of the </a:t>
            </a:r>
            <a:r>
              <a:rPr lang="en-US" sz="1050" b="1" dirty="0" err="1"/>
              <a:t>Antonine</a:t>
            </a:r>
            <a:r>
              <a:rPr lang="en-US" sz="1050" b="1" dirty="0"/>
              <a:t> </a:t>
            </a:r>
            <a:r>
              <a:rPr lang="en-US" sz="1050" b="1" dirty="0" smtClean="0"/>
              <a:t>Plague (165-180 AD) breaking </a:t>
            </a:r>
            <a:r>
              <a:rPr lang="en-US" sz="1050" b="1" dirty="0"/>
              <a:t>down doors</a:t>
            </a:r>
            <a:r>
              <a:rPr lang="en-US" sz="1050" b="1" dirty="0" smtClean="0"/>
              <a:t>. 5 million deaths.</a:t>
            </a:r>
            <a:endParaRPr lang="en-US" sz="1050" b="1" dirty="0"/>
          </a:p>
          <a:p>
            <a:endParaRPr lang="en-US" sz="1200" dirty="0" smtClean="0"/>
          </a:p>
          <a:p>
            <a:endParaRPr 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58834"/>
            <a:ext cx="2895600" cy="272534"/>
          </a:xfrm>
        </p:spPr>
        <p:txBody>
          <a:bodyPr/>
          <a:lstStyle/>
          <a:p>
            <a:pPr>
              <a:defRPr/>
            </a:pPr>
            <a:r>
              <a:rPr lang="en-US" sz="1200" dirty="0" smtClean="0"/>
              <a:t>Allan Feingold, MD May 13, 2020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72814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W:\office97\Templates\Presentation Designs\PULSE.POT</Template>
  <TotalTime>12084</TotalTime>
  <Words>1127</Words>
  <Application>Microsoft Office PowerPoint</Application>
  <PresentationFormat>On-screen Show (4:3)</PresentationFormat>
  <Paragraphs>149</Paragraphs>
  <Slides>30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Times New Roman</vt:lpstr>
      <vt:lpstr>Pulse</vt:lpstr>
      <vt:lpstr>1_Pulse</vt:lpstr>
      <vt:lpstr>2_Pulse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Allan Feingold, MD</dc:creator>
  <cp:lastModifiedBy>Dr. Allan Feingold</cp:lastModifiedBy>
  <cp:revision>713</cp:revision>
  <cp:lastPrinted>2002-07-26T15:57:05Z</cp:lastPrinted>
  <dcterms:created xsi:type="dcterms:W3CDTF">1999-04-15T04:53:06Z</dcterms:created>
  <dcterms:modified xsi:type="dcterms:W3CDTF">2020-05-13T16:05:35Z</dcterms:modified>
</cp:coreProperties>
</file>